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8" r:id="rId5"/>
    <p:sldId id="284" r:id="rId6"/>
    <p:sldId id="305" r:id="rId7"/>
    <p:sldId id="306" r:id="rId8"/>
    <p:sldId id="307" r:id="rId9"/>
    <p:sldId id="308" r:id="rId10"/>
    <p:sldId id="309" r:id="rId11"/>
    <p:sldId id="29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39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FCB822-82E8-4CA3-9138-B6FFA4B16189}" v="22" dt="2026-08-27T15:43:41.702"/>
    <p1510:client id="{2166641E-64F5-4D2E-9780-0FB5640095AC}" v="515" dt="2026-08-27T18:01:16.5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992" autoAdjust="0"/>
    <p:restoredTop sz="86441" autoAdjust="0"/>
  </p:normalViewPr>
  <p:slideViewPr>
    <p:cSldViewPr snapToGrid="0">
      <p:cViewPr>
        <p:scale>
          <a:sx n="75" d="100"/>
          <a:sy n="75" d="100"/>
        </p:scale>
        <p:origin x="708" y="5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ain Berry" userId="3b01cab1-7740-42f7-b3d5-402e8eadcc5c" providerId="ADAL" clId="{AE7F3484-AED0-4B2A-9C1D-8551C7B5FB6A}"/>
    <pc:docChg chg="undo custSel addSld delSld modSld sldOrd addMainMaster delMainMaster modMainMaster">
      <pc:chgData name="Iain Berry" userId="3b01cab1-7740-42f7-b3d5-402e8eadcc5c" providerId="ADAL" clId="{AE7F3484-AED0-4B2A-9C1D-8551C7B5FB6A}" dt="2026-08-27T15:43:41.702" v="17150"/>
      <pc:docMkLst>
        <pc:docMk/>
      </pc:docMkLst>
      <pc:sldChg chg="delSp modSp mod">
        <pc:chgData name="Iain Berry" userId="3b01cab1-7740-42f7-b3d5-402e8eadcc5c" providerId="ADAL" clId="{AE7F3484-AED0-4B2A-9C1D-8551C7B5FB6A}" dt="2026-08-26T14:05:54.277" v="17025" actId="20577"/>
        <pc:sldMkLst>
          <pc:docMk/>
          <pc:sldMk cId="673654268" sldId="258"/>
        </pc:sldMkLst>
        <pc:spChg chg="mod">
          <ac:chgData name="Iain Berry" userId="3b01cab1-7740-42f7-b3d5-402e8eadcc5c" providerId="ADAL" clId="{AE7F3484-AED0-4B2A-9C1D-8551C7B5FB6A}" dt="2026-08-26T14:05:54.277" v="17025" actId="20577"/>
          <ac:spMkLst>
            <pc:docMk/>
            <pc:sldMk cId="673654268" sldId="258"/>
            <ac:spMk id="2" creationId="{E4B3FA16-BCA0-76D7-8542-4C1F94C81062}"/>
          </ac:spMkLst>
        </pc:spChg>
        <pc:spChg chg="del mod">
          <ac:chgData name="Iain Berry" userId="3b01cab1-7740-42f7-b3d5-402e8eadcc5c" providerId="ADAL" clId="{AE7F3484-AED0-4B2A-9C1D-8551C7B5FB6A}" dt="2026-08-26T11:17:49.486" v="13915" actId="478"/>
          <ac:spMkLst>
            <pc:docMk/>
            <pc:sldMk cId="673654268" sldId="258"/>
            <ac:spMk id="3" creationId="{E4F54C60-608A-5F60-9243-1057C684B3DB}"/>
          </ac:spMkLst>
        </pc:spChg>
        <pc:spChg chg="del">
          <ac:chgData name="Iain Berry" userId="3b01cab1-7740-42f7-b3d5-402e8eadcc5c" providerId="ADAL" clId="{AE7F3484-AED0-4B2A-9C1D-8551C7B5FB6A}" dt="2026-08-26T11:17:47.671" v="13914" actId="478"/>
          <ac:spMkLst>
            <pc:docMk/>
            <pc:sldMk cId="673654268" sldId="258"/>
            <ac:spMk id="4" creationId="{DCFFE313-ECE3-4DB1-4739-ED54C38FB1B5}"/>
          </ac:spMkLst>
        </pc:spChg>
      </pc:sldChg>
      <pc:sldChg chg="addSp delSp modSp mod">
        <pc:chgData name="Iain Berry" userId="3b01cab1-7740-42f7-b3d5-402e8eadcc5c" providerId="ADAL" clId="{AE7F3484-AED0-4B2A-9C1D-8551C7B5FB6A}" dt="2026-08-27T15:43:41.702" v="17150"/>
        <pc:sldMkLst>
          <pc:docMk/>
          <pc:sldMk cId="2641611524" sldId="284"/>
        </pc:sldMkLst>
        <pc:spChg chg="mod">
          <ac:chgData name="Iain Berry" userId="3b01cab1-7740-42f7-b3d5-402e8eadcc5c" providerId="ADAL" clId="{AE7F3484-AED0-4B2A-9C1D-8551C7B5FB6A}" dt="2026-08-25T18:59:23.856" v="8382" actId="1076"/>
          <ac:spMkLst>
            <pc:docMk/>
            <pc:sldMk cId="2641611524" sldId="284"/>
            <ac:spMk id="2" creationId="{B83A0F2C-AF33-BC37-9CA4-246D27F8DEAF}"/>
          </ac:spMkLst>
        </pc:spChg>
        <pc:spChg chg="del mod">
          <ac:chgData name="Iain Berry" userId="3b01cab1-7740-42f7-b3d5-402e8eadcc5c" providerId="ADAL" clId="{AE7F3484-AED0-4B2A-9C1D-8551C7B5FB6A}" dt="2026-08-26T11:17:53.463" v="13917" actId="478"/>
          <ac:spMkLst>
            <pc:docMk/>
            <pc:sldMk cId="2641611524" sldId="284"/>
            <ac:spMk id="3" creationId="{21D53185-CED5-AD23-CF56-DEC66B274620}"/>
          </ac:spMkLst>
        </pc:spChg>
        <pc:spChg chg="del">
          <ac:chgData name="Iain Berry" userId="3b01cab1-7740-42f7-b3d5-402e8eadcc5c" providerId="ADAL" clId="{AE7F3484-AED0-4B2A-9C1D-8551C7B5FB6A}" dt="2026-08-26T11:17:51.820" v="13916" actId="478"/>
          <ac:spMkLst>
            <pc:docMk/>
            <pc:sldMk cId="2641611524" sldId="284"/>
            <ac:spMk id="6" creationId="{72646EB2-91FA-F98E-3EE2-BDD029B8AFCC}"/>
          </ac:spMkLst>
        </pc:spChg>
        <pc:spChg chg="mod">
          <ac:chgData name="Iain Berry" userId="3b01cab1-7740-42f7-b3d5-402e8eadcc5c" providerId="ADAL" clId="{AE7F3484-AED0-4B2A-9C1D-8551C7B5FB6A}" dt="2026-08-27T15:43:41.702" v="17150"/>
          <ac:spMkLst>
            <pc:docMk/>
            <pc:sldMk cId="2641611524" sldId="284"/>
            <ac:spMk id="10" creationId="{05A84D19-02D3-1D8F-8DD0-42E982CD5366}"/>
          </ac:spMkLst>
        </pc:spChg>
      </pc:sldChg>
      <pc:sldChg chg="delSp modSp mod">
        <pc:chgData name="Iain Berry" userId="3b01cab1-7740-42f7-b3d5-402e8eadcc5c" providerId="ADAL" clId="{AE7F3484-AED0-4B2A-9C1D-8551C7B5FB6A}" dt="2026-08-27T15:21:27.931" v="17143" actId="20577"/>
        <pc:sldMkLst>
          <pc:docMk/>
          <pc:sldMk cId="1795097764" sldId="298"/>
        </pc:sldMkLst>
        <pc:spChg chg="del mod">
          <ac:chgData name="Iain Berry" userId="3b01cab1-7740-42f7-b3d5-402e8eadcc5c" providerId="ADAL" clId="{AE7F3484-AED0-4B2A-9C1D-8551C7B5FB6A}" dt="2026-08-26T11:20:55.733" v="13931" actId="478"/>
          <ac:spMkLst>
            <pc:docMk/>
            <pc:sldMk cId="1795097764" sldId="298"/>
            <ac:spMk id="3" creationId="{BF2C02F4-2AB0-ABCA-390B-C97408F4937B}"/>
          </ac:spMkLst>
        </pc:spChg>
        <pc:spChg chg="del">
          <ac:chgData name="Iain Berry" userId="3b01cab1-7740-42f7-b3d5-402e8eadcc5c" providerId="ADAL" clId="{AE7F3484-AED0-4B2A-9C1D-8551C7B5FB6A}" dt="2026-08-26T11:17:27.637" v="13910" actId="478"/>
          <ac:spMkLst>
            <pc:docMk/>
            <pc:sldMk cId="1795097764" sldId="298"/>
            <ac:spMk id="6" creationId="{77411731-1718-8315-1051-BDC6F556B8AB}"/>
          </ac:spMkLst>
        </pc:spChg>
        <pc:spChg chg="mod">
          <ac:chgData name="Iain Berry" userId="3b01cab1-7740-42f7-b3d5-402e8eadcc5c" providerId="ADAL" clId="{AE7F3484-AED0-4B2A-9C1D-8551C7B5FB6A}" dt="2026-08-27T15:21:27.931" v="17143" actId="20577"/>
          <ac:spMkLst>
            <pc:docMk/>
            <pc:sldMk cId="1795097764" sldId="298"/>
            <ac:spMk id="10" creationId="{24106E17-6584-4E39-FEDC-86ABEA15716E}"/>
          </ac:spMkLst>
        </pc:spChg>
      </pc:sldChg>
      <pc:sldChg chg="delSp modSp del mod">
        <pc:chgData name="Iain Berry" userId="3b01cab1-7740-42f7-b3d5-402e8eadcc5c" providerId="ADAL" clId="{AE7F3484-AED0-4B2A-9C1D-8551C7B5FB6A}" dt="2026-08-26T11:39:34.286" v="13972" actId="2696"/>
        <pc:sldMkLst>
          <pc:docMk/>
          <pc:sldMk cId="390362553" sldId="299"/>
        </pc:sldMkLst>
        <pc:spChg chg="del mod">
          <ac:chgData name="Iain Berry" userId="3b01cab1-7740-42f7-b3d5-402e8eadcc5c" providerId="ADAL" clId="{AE7F3484-AED0-4B2A-9C1D-8551C7B5FB6A}" dt="2026-08-26T11:18:03.716" v="13921" actId="478"/>
          <ac:spMkLst>
            <pc:docMk/>
            <pc:sldMk cId="390362553" sldId="299"/>
            <ac:spMk id="3" creationId="{0DA39789-1BFF-A42C-253F-4D8C667DC857}"/>
          </ac:spMkLst>
        </pc:spChg>
        <pc:spChg chg="del">
          <ac:chgData name="Iain Berry" userId="3b01cab1-7740-42f7-b3d5-402e8eadcc5c" providerId="ADAL" clId="{AE7F3484-AED0-4B2A-9C1D-8551C7B5FB6A}" dt="2026-08-26T11:18:01.984" v="13920" actId="478"/>
          <ac:spMkLst>
            <pc:docMk/>
            <pc:sldMk cId="390362553" sldId="299"/>
            <ac:spMk id="6" creationId="{37B555B6-06C7-7C78-9F41-2E41F313C3D9}"/>
          </ac:spMkLst>
        </pc:spChg>
        <pc:spChg chg="mod">
          <ac:chgData name="Iain Berry" userId="3b01cab1-7740-42f7-b3d5-402e8eadcc5c" providerId="ADAL" clId="{AE7F3484-AED0-4B2A-9C1D-8551C7B5FB6A}" dt="2026-08-26T10:44:21.153" v="12336" actId="255"/>
          <ac:spMkLst>
            <pc:docMk/>
            <pc:sldMk cId="390362553" sldId="299"/>
            <ac:spMk id="10" creationId="{8863974E-BAF3-DD27-A645-B2FC4EF9BD70}"/>
          </ac:spMkLst>
        </pc:spChg>
      </pc:sldChg>
      <pc:sldChg chg="addSp delSp modSp add del mod ord">
        <pc:chgData name="Iain Berry" userId="3b01cab1-7740-42f7-b3d5-402e8eadcc5c" providerId="ADAL" clId="{AE7F3484-AED0-4B2A-9C1D-8551C7B5FB6A}" dt="2026-08-26T11:29:08.857" v="13963" actId="2696"/>
        <pc:sldMkLst>
          <pc:docMk/>
          <pc:sldMk cId="2433313529" sldId="300"/>
        </pc:sldMkLst>
        <pc:spChg chg="del">
          <ac:chgData name="Iain Berry" userId="3b01cab1-7740-42f7-b3d5-402e8eadcc5c" providerId="ADAL" clId="{AE7F3484-AED0-4B2A-9C1D-8551C7B5FB6A}" dt="2026-08-26T11:18:16.100" v="13926" actId="478"/>
          <ac:spMkLst>
            <pc:docMk/>
            <pc:sldMk cId="2433313529" sldId="300"/>
            <ac:spMk id="2" creationId="{D82029B1-368B-355F-E895-7802DDB45D55}"/>
          </ac:spMkLst>
        </pc:spChg>
        <pc:spChg chg="add mod">
          <ac:chgData name="Iain Berry" userId="3b01cab1-7740-42f7-b3d5-402e8eadcc5c" providerId="ADAL" clId="{AE7F3484-AED0-4B2A-9C1D-8551C7B5FB6A}" dt="2026-08-26T11:09:49.786" v="13822" actId="255"/>
          <ac:spMkLst>
            <pc:docMk/>
            <pc:sldMk cId="2433313529" sldId="300"/>
            <ac:spMk id="11" creationId="{934C353C-E5F8-02DB-041D-1C2AEF876D4E}"/>
          </ac:spMkLst>
        </pc:spChg>
      </pc:sldChg>
      <pc:sldChg chg="addSp delSp modSp add del mod">
        <pc:chgData name="Iain Berry" userId="3b01cab1-7740-42f7-b3d5-402e8eadcc5c" providerId="ADAL" clId="{AE7F3484-AED0-4B2A-9C1D-8551C7B5FB6A}" dt="2026-08-26T11:28:26.759" v="13956" actId="2696"/>
        <pc:sldMkLst>
          <pc:docMk/>
          <pc:sldMk cId="1279071803" sldId="301"/>
        </pc:sldMkLst>
        <pc:spChg chg="del">
          <ac:chgData name="Iain Berry" userId="3b01cab1-7740-42f7-b3d5-402e8eadcc5c" providerId="ADAL" clId="{AE7F3484-AED0-4B2A-9C1D-8551C7B5FB6A}" dt="2026-08-26T11:18:25.799" v="13928" actId="478"/>
          <ac:spMkLst>
            <pc:docMk/>
            <pc:sldMk cId="1279071803" sldId="301"/>
            <ac:spMk id="2" creationId="{094F5C26-B011-15DB-C58B-5DFD32C4B6CA}"/>
          </ac:spMkLst>
        </pc:spChg>
        <pc:spChg chg="del mod">
          <ac:chgData name="Iain Berry" userId="3b01cab1-7740-42f7-b3d5-402e8eadcc5c" providerId="ADAL" clId="{AE7F3484-AED0-4B2A-9C1D-8551C7B5FB6A}" dt="2026-08-26T11:18:24.516" v="13927" actId="478"/>
          <ac:spMkLst>
            <pc:docMk/>
            <pc:sldMk cId="1279071803" sldId="301"/>
            <ac:spMk id="3" creationId="{D9E5B66D-9D1C-B3EB-903D-0187D42B7F7F}"/>
          </ac:spMkLst>
        </pc:spChg>
        <pc:spChg chg="add">
          <ac:chgData name="Iain Berry" userId="3b01cab1-7740-42f7-b3d5-402e8eadcc5c" providerId="ADAL" clId="{AE7F3484-AED0-4B2A-9C1D-8551C7B5FB6A}" dt="2026-08-26T11:28:19.921" v="13955" actId="22"/>
          <ac:spMkLst>
            <pc:docMk/>
            <pc:sldMk cId="1279071803" sldId="301"/>
            <ac:spMk id="9" creationId="{E5E74F92-FAF2-1863-2B6F-2F304135C178}"/>
          </ac:spMkLst>
        </pc:spChg>
        <pc:spChg chg="del mod">
          <ac:chgData name="Iain Berry" userId="3b01cab1-7740-42f7-b3d5-402e8eadcc5c" providerId="ADAL" clId="{AE7F3484-AED0-4B2A-9C1D-8551C7B5FB6A}" dt="2026-08-26T11:28:19.684" v="13954" actId="478"/>
          <ac:spMkLst>
            <pc:docMk/>
            <pc:sldMk cId="1279071803" sldId="301"/>
            <ac:spMk id="11" creationId="{0406EE0B-C874-D217-AE4F-E77AD1FB3A47}"/>
          </ac:spMkLst>
        </pc:spChg>
      </pc:sldChg>
      <pc:sldChg chg="addSp delSp modSp add del mod">
        <pc:chgData name="Iain Berry" userId="3b01cab1-7740-42f7-b3d5-402e8eadcc5c" providerId="ADAL" clId="{AE7F3484-AED0-4B2A-9C1D-8551C7B5FB6A}" dt="2026-08-26T11:27:58.896" v="13952" actId="2696"/>
        <pc:sldMkLst>
          <pc:docMk/>
          <pc:sldMk cId="3099226136" sldId="302"/>
        </pc:sldMkLst>
        <pc:spChg chg="del">
          <ac:chgData name="Iain Berry" userId="3b01cab1-7740-42f7-b3d5-402e8eadcc5c" providerId="ADAL" clId="{AE7F3484-AED0-4B2A-9C1D-8551C7B5FB6A}" dt="2026-08-26T11:17:37.152" v="13913" actId="478"/>
          <ac:spMkLst>
            <pc:docMk/>
            <pc:sldMk cId="3099226136" sldId="302"/>
            <ac:spMk id="2" creationId="{C0B39A57-57B9-610A-BAEA-D61A99F83477}"/>
          </ac:spMkLst>
        </pc:spChg>
        <pc:spChg chg="add mod">
          <ac:chgData name="Iain Berry" userId="3b01cab1-7740-42f7-b3d5-402e8eadcc5c" providerId="ADAL" clId="{AE7F3484-AED0-4B2A-9C1D-8551C7B5FB6A}" dt="2026-08-26T11:11:38.489" v="13826" actId="255"/>
          <ac:spMkLst>
            <pc:docMk/>
            <pc:sldMk cId="3099226136" sldId="302"/>
            <ac:spMk id="6" creationId="{696567F0-7D8D-D00C-4DA2-6435E5008D2B}"/>
          </ac:spMkLst>
        </pc:spChg>
      </pc:sldChg>
      <pc:sldChg chg="delSp modSp add del mod">
        <pc:chgData name="Iain Berry" userId="3b01cab1-7740-42f7-b3d5-402e8eadcc5c" providerId="ADAL" clId="{AE7F3484-AED0-4B2A-9C1D-8551C7B5FB6A}" dt="2026-08-26T11:39:34.286" v="13972" actId="2696"/>
        <pc:sldMkLst>
          <pc:docMk/>
          <pc:sldMk cId="1677018678" sldId="303"/>
        </pc:sldMkLst>
        <pc:spChg chg="del">
          <ac:chgData name="Iain Berry" userId="3b01cab1-7740-42f7-b3d5-402e8eadcc5c" providerId="ADAL" clId="{AE7F3484-AED0-4B2A-9C1D-8551C7B5FB6A}" dt="2026-08-26T11:17:34.447" v="13912" actId="478"/>
          <ac:spMkLst>
            <pc:docMk/>
            <pc:sldMk cId="1677018678" sldId="303"/>
            <ac:spMk id="2" creationId="{4AC705D4-B3ED-001D-8AFD-61502BA26637}"/>
          </ac:spMkLst>
        </pc:spChg>
        <pc:spChg chg="del mod">
          <ac:chgData name="Iain Berry" userId="3b01cab1-7740-42f7-b3d5-402e8eadcc5c" providerId="ADAL" clId="{AE7F3484-AED0-4B2A-9C1D-8551C7B5FB6A}" dt="2026-08-26T11:18:30.628" v="13929" actId="478"/>
          <ac:spMkLst>
            <pc:docMk/>
            <pc:sldMk cId="1677018678" sldId="303"/>
            <ac:spMk id="3" creationId="{9E0E606F-A0BD-ECC7-0DF2-83A3C8FCFBE2}"/>
          </ac:spMkLst>
        </pc:spChg>
        <pc:spChg chg="mod">
          <ac:chgData name="Iain Berry" userId="3b01cab1-7740-42f7-b3d5-402e8eadcc5c" providerId="ADAL" clId="{AE7F3484-AED0-4B2A-9C1D-8551C7B5FB6A}" dt="2026-08-26T11:13:38.002" v="13827" actId="255"/>
          <ac:spMkLst>
            <pc:docMk/>
            <pc:sldMk cId="1677018678" sldId="303"/>
            <ac:spMk id="6" creationId="{DD673E05-B4CB-18CA-7721-5767C8898B25}"/>
          </ac:spMkLst>
        </pc:spChg>
      </pc:sldChg>
      <pc:sldChg chg="delSp modSp add del mod">
        <pc:chgData name="Iain Berry" userId="3b01cab1-7740-42f7-b3d5-402e8eadcc5c" providerId="ADAL" clId="{AE7F3484-AED0-4B2A-9C1D-8551C7B5FB6A}" dt="2026-08-26T11:39:34.286" v="13972" actId="2696"/>
        <pc:sldMkLst>
          <pc:docMk/>
          <pc:sldMk cId="2742235478" sldId="304"/>
        </pc:sldMkLst>
        <pc:spChg chg="del">
          <ac:chgData name="Iain Berry" userId="3b01cab1-7740-42f7-b3d5-402e8eadcc5c" providerId="ADAL" clId="{AE7F3484-AED0-4B2A-9C1D-8551C7B5FB6A}" dt="2026-08-26T11:17:32.040" v="13911" actId="478"/>
          <ac:spMkLst>
            <pc:docMk/>
            <pc:sldMk cId="2742235478" sldId="304"/>
            <ac:spMk id="2" creationId="{DCF341D2-7FB3-BCFC-9FF0-8FC77C5966EE}"/>
          </ac:spMkLst>
        </pc:spChg>
        <pc:spChg chg="del mod">
          <ac:chgData name="Iain Berry" userId="3b01cab1-7740-42f7-b3d5-402e8eadcc5c" providerId="ADAL" clId="{AE7F3484-AED0-4B2A-9C1D-8551C7B5FB6A}" dt="2026-08-26T11:18:34.071" v="13930" actId="478"/>
          <ac:spMkLst>
            <pc:docMk/>
            <pc:sldMk cId="2742235478" sldId="304"/>
            <ac:spMk id="3" creationId="{763B8C30-1506-BEF5-BAE6-5B9FDDF3E40A}"/>
          </ac:spMkLst>
        </pc:spChg>
        <pc:spChg chg="mod">
          <ac:chgData name="Iain Berry" userId="3b01cab1-7740-42f7-b3d5-402e8eadcc5c" providerId="ADAL" clId="{AE7F3484-AED0-4B2A-9C1D-8551C7B5FB6A}" dt="2026-08-26T11:13:44.762" v="13828" actId="255"/>
          <ac:spMkLst>
            <pc:docMk/>
            <pc:sldMk cId="2742235478" sldId="304"/>
            <ac:spMk id="6" creationId="{50F13452-AFD5-CA3F-18CF-2BD8AFFEA6AD}"/>
          </ac:spMkLst>
        </pc:spChg>
      </pc:sldChg>
      <pc:sldChg chg="delSp modSp add mod ord">
        <pc:chgData name="Iain Berry" userId="3b01cab1-7740-42f7-b3d5-402e8eadcc5c" providerId="ADAL" clId="{AE7F3484-AED0-4B2A-9C1D-8551C7B5FB6A}" dt="2026-08-26T14:07:38.724" v="17046" actId="20577"/>
        <pc:sldMkLst>
          <pc:docMk/>
          <pc:sldMk cId="214543957" sldId="305"/>
        </pc:sldMkLst>
        <pc:spChg chg="mod">
          <ac:chgData name="Iain Berry" userId="3b01cab1-7740-42f7-b3d5-402e8eadcc5c" providerId="ADAL" clId="{AE7F3484-AED0-4B2A-9C1D-8551C7B5FB6A}" dt="2026-08-25T19:51:36.032" v="10272" actId="20577"/>
          <ac:spMkLst>
            <pc:docMk/>
            <pc:sldMk cId="214543957" sldId="305"/>
            <ac:spMk id="2" creationId="{361F045E-C476-242E-F387-5055514BF80B}"/>
          </ac:spMkLst>
        </pc:spChg>
        <pc:spChg chg="del mod">
          <ac:chgData name="Iain Berry" userId="3b01cab1-7740-42f7-b3d5-402e8eadcc5c" providerId="ADAL" clId="{AE7F3484-AED0-4B2A-9C1D-8551C7B5FB6A}" dt="2026-08-26T11:17:57.901" v="13919" actId="478"/>
          <ac:spMkLst>
            <pc:docMk/>
            <pc:sldMk cId="214543957" sldId="305"/>
            <ac:spMk id="3" creationId="{EF707D0F-F2D1-44F5-92DC-5C66D5101252}"/>
          </ac:spMkLst>
        </pc:spChg>
        <pc:spChg chg="del">
          <ac:chgData name="Iain Berry" userId="3b01cab1-7740-42f7-b3d5-402e8eadcc5c" providerId="ADAL" clId="{AE7F3484-AED0-4B2A-9C1D-8551C7B5FB6A}" dt="2026-08-26T11:17:56.342" v="13918" actId="478"/>
          <ac:spMkLst>
            <pc:docMk/>
            <pc:sldMk cId="214543957" sldId="305"/>
            <ac:spMk id="6" creationId="{C22325FB-8576-5C5C-ACCF-3CE131D0F3E5}"/>
          </ac:spMkLst>
        </pc:spChg>
        <pc:spChg chg="mod">
          <ac:chgData name="Iain Berry" userId="3b01cab1-7740-42f7-b3d5-402e8eadcc5c" providerId="ADAL" clId="{AE7F3484-AED0-4B2A-9C1D-8551C7B5FB6A}" dt="2026-08-26T14:07:38.724" v="17046" actId="20577"/>
          <ac:spMkLst>
            <pc:docMk/>
            <pc:sldMk cId="214543957" sldId="305"/>
            <ac:spMk id="10" creationId="{6A6901EF-279D-27CF-D988-1722756EE29B}"/>
          </ac:spMkLst>
        </pc:spChg>
      </pc:sldChg>
      <pc:sldChg chg="modSp add mod">
        <pc:chgData name="Iain Berry" userId="3b01cab1-7740-42f7-b3d5-402e8eadcc5c" providerId="ADAL" clId="{AE7F3484-AED0-4B2A-9C1D-8551C7B5FB6A}" dt="2026-08-26T14:23:48.791" v="17121"/>
        <pc:sldMkLst>
          <pc:docMk/>
          <pc:sldMk cId="1706283548" sldId="306"/>
        </pc:sldMkLst>
        <pc:spChg chg="mod">
          <ac:chgData name="Iain Berry" userId="3b01cab1-7740-42f7-b3d5-402e8eadcc5c" providerId="ADAL" clId="{AE7F3484-AED0-4B2A-9C1D-8551C7B5FB6A}" dt="2026-08-26T11:41:56.498" v="13992" actId="20577"/>
          <ac:spMkLst>
            <pc:docMk/>
            <pc:sldMk cId="1706283548" sldId="306"/>
            <ac:spMk id="2" creationId="{AEEB5425-5FC9-8381-78F2-D3FC24BA00A2}"/>
          </ac:spMkLst>
        </pc:spChg>
        <pc:spChg chg="mod">
          <ac:chgData name="Iain Berry" userId="3b01cab1-7740-42f7-b3d5-402e8eadcc5c" providerId="ADAL" clId="{AE7F3484-AED0-4B2A-9C1D-8551C7B5FB6A}" dt="2026-08-26T14:23:48.791" v="17121"/>
          <ac:spMkLst>
            <pc:docMk/>
            <pc:sldMk cId="1706283548" sldId="306"/>
            <ac:spMk id="10" creationId="{0ED5BF62-1A72-B32A-C414-A0295D0F0EE7}"/>
          </ac:spMkLst>
        </pc:spChg>
      </pc:sldChg>
      <pc:sldChg chg="delSp modSp add del mod">
        <pc:chgData name="Iain Berry" userId="3b01cab1-7740-42f7-b3d5-402e8eadcc5c" providerId="ADAL" clId="{AE7F3484-AED0-4B2A-9C1D-8551C7B5FB6A}" dt="2026-08-26T11:39:34.286" v="13972" actId="2696"/>
        <pc:sldMkLst>
          <pc:docMk/>
          <pc:sldMk cId="2672130478" sldId="306"/>
        </pc:sldMkLst>
        <pc:spChg chg="del mod">
          <ac:chgData name="Iain Berry" userId="3b01cab1-7740-42f7-b3d5-402e8eadcc5c" providerId="ADAL" clId="{AE7F3484-AED0-4B2A-9C1D-8551C7B5FB6A}" dt="2026-08-26T11:18:08.781" v="13923" actId="478"/>
          <ac:spMkLst>
            <pc:docMk/>
            <pc:sldMk cId="2672130478" sldId="306"/>
            <ac:spMk id="3" creationId="{CA17F9DF-4A8F-DD92-2D9F-9716C6959089}"/>
          </ac:spMkLst>
        </pc:spChg>
        <pc:spChg chg="del">
          <ac:chgData name="Iain Berry" userId="3b01cab1-7740-42f7-b3d5-402e8eadcc5c" providerId="ADAL" clId="{AE7F3484-AED0-4B2A-9C1D-8551C7B5FB6A}" dt="2026-08-26T11:18:06.422" v="13922" actId="478"/>
          <ac:spMkLst>
            <pc:docMk/>
            <pc:sldMk cId="2672130478" sldId="306"/>
            <ac:spMk id="6" creationId="{D4ACD44F-6D67-C61A-735A-38654BAD46A2}"/>
          </ac:spMkLst>
        </pc:spChg>
        <pc:spChg chg="mod">
          <ac:chgData name="Iain Berry" userId="3b01cab1-7740-42f7-b3d5-402e8eadcc5c" providerId="ADAL" clId="{AE7F3484-AED0-4B2A-9C1D-8551C7B5FB6A}" dt="2026-08-26T11:08:10.015" v="13814" actId="20577"/>
          <ac:spMkLst>
            <pc:docMk/>
            <pc:sldMk cId="2672130478" sldId="306"/>
            <ac:spMk id="10" creationId="{B2F804C1-D4DB-6061-18A6-F80FC89763A8}"/>
          </ac:spMkLst>
        </pc:spChg>
      </pc:sldChg>
      <pc:sldChg chg="delSp modSp add del mod">
        <pc:chgData name="Iain Berry" userId="3b01cab1-7740-42f7-b3d5-402e8eadcc5c" providerId="ADAL" clId="{AE7F3484-AED0-4B2A-9C1D-8551C7B5FB6A}" dt="2026-08-26T11:39:34.286" v="13972" actId="2696"/>
        <pc:sldMkLst>
          <pc:docMk/>
          <pc:sldMk cId="2579652497" sldId="307"/>
        </pc:sldMkLst>
        <pc:spChg chg="del mod">
          <ac:chgData name="Iain Berry" userId="3b01cab1-7740-42f7-b3d5-402e8eadcc5c" providerId="ADAL" clId="{AE7F3484-AED0-4B2A-9C1D-8551C7B5FB6A}" dt="2026-08-26T11:18:13.108" v="13925" actId="478"/>
          <ac:spMkLst>
            <pc:docMk/>
            <pc:sldMk cId="2579652497" sldId="307"/>
            <ac:spMk id="3" creationId="{AD11892E-19D6-F803-10D2-67C11C02B0A0}"/>
          </ac:spMkLst>
        </pc:spChg>
        <pc:spChg chg="del">
          <ac:chgData name="Iain Berry" userId="3b01cab1-7740-42f7-b3d5-402e8eadcc5c" providerId="ADAL" clId="{AE7F3484-AED0-4B2A-9C1D-8551C7B5FB6A}" dt="2026-08-26T11:18:11.891" v="13924" actId="478"/>
          <ac:spMkLst>
            <pc:docMk/>
            <pc:sldMk cId="2579652497" sldId="307"/>
            <ac:spMk id="6" creationId="{4ED3EAA4-50FE-3AC0-9954-F58224851B8C}"/>
          </ac:spMkLst>
        </pc:spChg>
        <pc:spChg chg="mod">
          <ac:chgData name="Iain Berry" userId="3b01cab1-7740-42f7-b3d5-402e8eadcc5c" providerId="ADAL" clId="{AE7F3484-AED0-4B2A-9C1D-8551C7B5FB6A}" dt="2026-08-26T11:09:22.056" v="13821" actId="20577"/>
          <ac:spMkLst>
            <pc:docMk/>
            <pc:sldMk cId="2579652497" sldId="307"/>
            <ac:spMk id="10" creationId="{74BCAB79-7339-57D7-C356-4C2D949AE7B7}"/>
          </ac:spMkLst>
        </pc:spChg>
      </pc:sldChg>
      <pc:sldChg chg="modSp add mod">
        <pc:chgData name="Iain Berry" userId="3b01cab1-7740-42f7-b3d5-402e8eadcc5c" providerId="ADAL" clId="{AE7F3484-AED0-4B2A-9C1D-8551C7B5FB6A}" dt="2026-08-26T14:23:56.811" v="17124"/>
        <pc:sldMkLst>
          <pc:docMk/>
          <pc:sldMk cId="2845863073" sldId="307"/>
        </pc:sldMkLst>
        <pc:spChg chg="mod">
          <ac:chgData name="Iain Berry" userId="3b01cab1-7740-42f7-b3d5-402e8eadcc5c" providerId="ADAL" clId="{AE7F3484-AED0-4B2A-9C1D-8551C7B5FB6A}" dt="2026-08-26T14:23:56.811" v="17124"/>
          <ac:spMkLst>
            <pc:docMk/>
            <pc:sldMk cId="2845863073" sldId="307"/>
            <ac:spMk id="10" creationId="{F61A60BA-2DEE-506C-5922-1F29DDAF1B74}"/>
          </ac:spMkLst>
        </pc:spChg>
      </pc:sldChg>
      <pc:sldChg chg="addSp delSp modSp add del mod">
        <pc:chgData name="Iain Berry" userId="3b01cab1-7740-42f7-b3d5-402e8eadcc5c" providerId="ADAL" clId="{AE7F3484-AED0-4B2A-9C1D-8551C7B5FB6A}" dt="2026-08-26T11:39:34.286" v="13972" actId="2696"/>
        <pc:sldMkLst>
          <pc:docMk/>
          <pc:sldMk cId="839859999" sldId="308"/>
        </pc:sldMkLst>
        <pc:spChg chg="add del">
          <ac:chgData name="Iain Berry" userId="3b01cab1-7740-42f7-b3d5-402e8eadcc5c" providerId="ADAL" clId="{AE7F3484-AED0-4B2A-9C1D-8551C7B5FB6A}" dt="2026-08-26T11:27:32.289" v="13947" actId="22"/>
          <ac:spMkLst>
            <pc:docMk/>
            <pc:sldMk cId="839859999" sldId="308"/>
            <ac:spMk id="3" creationId="{DEA07CDE-5651-3900-92BB-85F447633C94}"/>
          </ac:spMkLst>
        </pc:spChg>
        <pc:spChg chg="add">
          <ac:chgData name="Iain Berry" userId="3b01cab1-7740-42f7-b3d5-402e8eadcc5c" providerId="ADAL" clId="{AE7F3484-AED0-4B2A-9C1D-8551C7B5FB6A}" dt="2026-08-26T11:27:38.451" v="13948" actId="22"/>
          <ac:spMkLst>
            <pc:docMk/>
            <pc:sldMk cId="839859999" sldId="308"/>
            <ac:spMk id="5" creationId="{60B935AA-2A6B-4B03-082C-263207AD2958}"/>
          </ac:spMkLst>
        </pc:spChg>
        <pc:spChg chg="add del mod">
          <ac:chgData name="Iain Berry" userId="3b01cab1-7740-42f7-b3d5-402e8eadcc5c" providerId="ADAL" clId="{AE7F3484-AED0-4B2A-9C1D-8551C7B5FB6A}" dt="2026-08-26T11:27:52.829" v="13951" actId="478"/>
          <ac:spMkLst>
            <pc:docMk/>
            <pc:sldMk cId="839859999" sldId="308"/>
            <ac:spMk id="7" creationId="{E408DF5D-D778-C1DC-CD8E-4D4315046AE7}"/>
          </ac:spMkLst>
        </pc:spChg>
        <pc:spChg chg="del">
          <ac:chgData name="Iain Berry" userId="3b01cab1-7740-42f7-b3d5-402e8eadcc5c" providerId="ADAL" clId="{AE7F3484-AED0-4B2A-9C1D-8551C7B5FB6A}" dt="2026-08-26T11:27:48.995" v="13949" actId="478"/>
          <ac:spMkLst>
            <pc:docMk/>
            <pc:sldMk cId="839859999" sldId="308"/>
            <ac:spMk id="8" creationId="{6E7315F5-BCD8-7735-EECA-B3D9F6FE1ADB}"/>
          </ac:spMkLst>
        </pc:spChg>
        <pc:spChg chg="add mod">
          <ac:chgData name="Iain Berry" userId="3b01cab1-7740-42f7-b3d5-402e8eadcc5c" providerId="ADAL" clId="{AE7F3484-AED0-4B2A-9C1D-8551C7B5FB6A}" dt="2026-08-26T11:27:49.258" v="13950"/>
          <ac:spMkLst>
            <pc:docMk/>
            <pc:sldMk cId="839859999" sldId="308"/>
            <ac:spMk id="9" creationId="{00581EE8-CC68-6592-2F5C-E1F417DE85B8}"/>
          </ac:spMkLst>
        </pc:spChg>
        <pc:spChg chg="del">
          <ac:chgData name="Iain Berry" userId="3b01cab1-7740-42f7-b3d5-402e8eadcc5c" providerId="ADAL" clId="{AE7F3484-AED0-4B2A-9C1D-8551C7B5FB6A}" dt="2026-08-26T11:27:29.306" v="13945" actId="478"/>
          <ac:spMkLst>
            <pc:docMk/>
            <pc:sldMk cId="839859999" sldId="308"/>
            <ac:spMk id="11" creationId="{BB181F7D-43C2-EAAE-71F9-996536DEE9AC}"/>
          </ac:spMkLst>
        </pc:spChg>
      </pc:sldChg>
      <pc:sldChg chg="modSp add mod">
        <pc:chgData name="Iain Berry" userId="3b01cab1-7740-42f7-b3d5-402e8eadcc5c" providerId="ADAL" clId="{AE7F3484-AED0-4B2A-9C1D-8551C7B5FB6A}" dt="2026-08-26T14:24:04.977" v="17128" actId="20577"/>
        <pc:sldMkLst>
          <pc:docMk/>
          <pc:sldMk cId="2939398263" sldId="308"/>
        </pc:sldMkLst>
        <pc:spChg chg="mod">
          <ac:chgData name="Iain Berry" userId="3b01cab1-7740-42f7-b3d5-402e8eadcc5c" providerId="ADAL" clId="{AE7F3484-AED0-4B2A-9C1D-8551C7B5FB6A}" dt="2026-08-26T14:24:04.977" v="17128" actId="20577"/>
          <ac:spMkLst>
            <pc:docMk/>
            <pc:sldMk cId="2939398263" sldId="308"/>
            <ac:spMk id="10" creationId="{1AF87CB0-DE9A-8CDE-07E5-F8056EA88389}"/>
          </ac:spMkLst>
        </pc:spChg>
      </pc:sldChg>
      <pc:sldChg chg="modSp add mod">
        <pc:chgData name="Iain Berry" userId="3b01cab1-7740-42f7-b3d5-402e8eadcc5c" providerId="ADAL" clId="{AE7F3484-AED0-4B2A-9C1D-8551C7B5FB6A}" dt="2026-08-26T14:19:00.023" v="17103" actId="21"/>
        <pc:sldMkLst>
          <pc:docMk/>
          <pc:sldMk cId="1049544913" sldId="309"/>
        </pc:sldMkLst>
        <pc:spChg chg="mod">
          <ac:chgData name="Iain Berry" userId="3b01cab1-7740-42f7-b3d5-402e8eadcc5c" providerId="ADAL" clId="{AE7F3484-AED0-4B2A-9C1D-8551C7B5FB6A}" dt="2026-08-26T14:19:00.023" v="17103" actId="21"/>
          <ac:spMkLst>
            <pc:docMk/>
            <pc:sldMk cId="1049544913" sldId="309"/>
            <ac:spMk id="10" creationId="{6AECD041-FBE8-B681-28EF-478B424D27F4}"/>
          </ac:spMkLst>
        </pc:spChg>
      </pc:sldChg>
      <pc:sldChg chg="addSp delSp modSp add del mod">
        <pc:chgData name="Iain Berry" userId="3b01cab1-7740-42f7-b3d5-402e8eadcc5c" providerId="ADAL" clId="{AE7F3484-AED0-4B2A-9C1D-8551C7B5FB6A}" dt="2026-08-26T11:39:34.286" v="13972" actId="2696"/>
        <pc:sldMkLst>
          <pc:docMk/>
          <pc:sldMk cId="2166619136" sldId="309"/>
        </pc:sldMkLst>
        <pc:spChg chg="add">
          <ac:chgData name="Iain Berry" userId="3b01cab1-7740-42f7-b3d5-402e8eadcc5c" providerId="ADAL" clId="{AE7F3484-AED0-4B2A-9C1D-8551C7B5FB6A}" dt="2026-08-26T11:28:52.483" v="13959" actId="22"/>
          <ac:spMkLst>
            <pc:docMk/>
            <pc:sldMk cId="2166619136" sldId="309"/>
            <ac:spMk id="3" creationId="{85C575C5-B2F7-04BB-861B-5CD50273F400}"/>
          </ac:spMkLst>
        </pc:spChg>
        <pc:spChg chg="add del mod">
          <ac:chgData name="Iain Berry" userId="3b01cab1-7740-42f7-b3d5-402e8eadcc5c" providerId="ADAL" clId="{AE7F3484-AED0-4B2A-9C1D-8551C7B5FB6A}" dt="2026-08-26T11:28:58.935" v="13961" actId="478"/>
          <ac:spMkLst>
            <pc:docMk/>
            <pc:sldMk cId="2166619136" sldId="309"/>
            <ac:spMk id="5" creationId="{19189747-5240-C35B-EF6C-9A8D7AE80072}"/>
          </ac:spMkLst>
        </pc:spChg>
        <pc:spChg chg="add mod">
          <ac:chgData name="Iain Berry" userId="3b01cab1-7740-42f7-b3d5-402e8eadcc5c" providerId="ADAL" clId="{AE7F3484-AED0-4B2A-9C1D-8551C7B5FB6A}" dt="2026-08-26T11:29:03.901" v="13962"/>
          <ac:spMkLst>
            <pc:docMk/>
            <pc:sldMk cId="2166619136" sldId="309"/>
            <ac:spMk id="6" creationId="{F0B007EE-C5B1-1B1B-CD48-EACDAE61159F}"/>
          </ac:spMkLst>
        </pc:spChg>
        <pc:spChg chg="del">
          <ac:chgData name="Iain Berry" userId="3b01cab1-7740-42f7-b3d5-402e8eadcc5c" providerId="ADAL" clId="{AE7F3484-AED0-4B2A-9C1D-8551C7B5FB6A}" dt="2026-08-26T11:28:56.639" v="13960" actId="478"/>
          <ac:spMkLst>
            <pc:docMk/>
            <pc:sldMk cId="2166619136" sldId="309"/>
            <ac:spMk id="8" creationId="{1DE5533A-6A96-26F1-F26E-C447A351C896}"/>
          </ac:spMkLst>
        </pc:spChg>
        <pc:spChg chg="del">
          <ac:chgData name="Iain Berry" userId="3b01cab1-7740-42f7-b3d5-402e8eadcc5c" providerId="ADAL" clId="{AE7F3484-AED0-4B2A-9C1D-8551C7B5FB6A}" dt="2026-08-26T11:28:48.764" v="13958" actId="478"/>
          <ac:spMkLst>
            <pc:docMk/>
            <pc:sldMk cId="2166619136" sldId="309"/>
            <ac:spMk id="11" creationId="{D7ADD4E7-0A9B-BE29-8951-E4C00E20FCDC}"/>
          </ac:spMkLst>
        </pc:spChg>
      </pc:sldChg>
      <pc:sldChg chg="add del">
        <pc:chgData name="Iain Berry" userId="3b01cab1-7740-42f7-b3d5-402e8eadcc5c" providerId="ADAL" clId="{AE7F3484-AED0-4B2A-9C1D-8551C7B5FB6A}" dt="2026-08-26T11:39:34.286" v="13972" actId="2696"/>
        <pc:sldMkLst>
          <pc:docMk/>
          <pc:sldMk cId="215079651" sldId="310"/>
        </pc:sldMkLst>
      </pc:sldChg>
      <pc:sldChg chg="modSp add del mod ord">
        <pc:chgData name="Iain Berry" userId="3b01cab1-7740-42f7-b3d5-402e8eadcc5c" providerId="ADAL" clId="{AE7F3484-AED0-4B2A-9C1D-8551C7B5FB6A}" dt="2026-08-26T13:43:51.338" v="16512" actId="2696"/>
        <pc:sldMkLst>
          <pc:docMk/>
          <pc:sldMk cId="1170730845" sldId="310"/>
        </pc:sldMkLst>
        <pc:spChg chg="mod">
          <ac:chgData name="Iain Berry" userId="3b01cab1-7740-42f7-b3d5-402e8eadcc5c" providerId="ADAL" clId="{AE7F3484-AED0-4B2A-9C1D-8551C7B5FB6A}" dt="2026-08-26T13:43:44.133" v="16511" actId="20577"/>
          <ac:spMkLst>
            <pc:docMk/>
            <pc:sldMk cId="1170730845" sldId="310"/>
            <ac:spMk id="2" creationId="{57C40C17-4D21-799C-D9AA-C54AC3E1E3BF}"/>
          </ac:spMkLst>
        </pc:spChg>
      </pc:sldChg>
      <pc:sldMasterChg chg="addSp delSp mod modSldLayout">
        <pc:chgData name="Iain Berry" userId="3b01cab1-7740-42f7-b3d5-402e8eadcc5c" providerId="ADAL" clId="{AE7F3484-AED0-4B2A-9C1D-8551C7B5FB6A}" dt="2026-08-26T11:29:37.299" v="13965"/>
        <pc:sldMasterMkLst>
          <pc:docMk/>
          <pc:sldMasterMk cId="2459111454" sldId="2147483648"/>
        </pc:sldMasterMkLst>
        <pc:spChg chg="add del">
          <ac:chgData name="Iain Berry" userId="3b01cab1-7740-42f7-b3d5-402e8eadcc5c" providerId="ADAL" clId="{AE7F3484-AED0-4B2A-9C1D-8551C7B5FB6A}" dt="2026-08-26T11:24:53.351" v="13937" actId="478"/>
          <ac:spMkLst>
            <pc:docMk/>
            <pc:sldMasterMk cId="2459111454" sldId="2147483648"/>
            <ac:spMk id="6" creationId="{B8F0FC11-491D-BF3E-A8F3-6B84C91742A0}"/>
          </ac:spMkLst>
        </pc:spChg>
        <pc:sldLayoutChg chg="addSp delSp modSp">
          <pc:chgData name="Iain Berry" userId="3b01cab1-7740-42f7-b3d5-402e8eadcc5c" providerId="ADAL" clId="{AE7F3484-AED0-4B2A-9C1D-8551C7B5FB6A}" dt="2026-08-26T11:29:34.177" v="13964"/>
          <pc:sldLayoutMkLst>
            <pc:docMk/>
            <pc:sldMasterMk cId="2459111454" sldId="2147483648"/>
            <pc:sldLayoutMk cId="134063464" sldId="2147483649"/>
          </pc:sldLayoutMkLst>
          <pc:spChg chg="add del mod">
            <ac:chgData name="Iain Berry" userId="3b01cab1-7740-42f7-b3d5-402e8eadcc5c" providerId="ADAL" clId="{AE7F3484-AED0-4B2A-9C1D-8551C7B5FB6A}" dt="2026-08-26T11:25:54.910" v="13943"/>
            <ac:spMkLst>
              <pc:docMk/>
              <pc:sldMasterMk cId="2459111454" sldId="2147483648"/>
              <pc:sldLayoutMk cId="134063464" sldId="2147483649"/>
              <ac:spMk id="4" creationId="{1EDC5B19-9205-A008-BC7A-371EB4EB95A1}"/>
            </ac:spMkLst>
          </pc:spChg>
          <pc:spChg chg="add del mod">
            <ac:chgData name="Iain Berry" userId="3b01cab1-7740-42f7-b3d5-402e8eadcc5c" providerId="ADAL" clId="{AE7F3484-AED0-4B2A-9C1D-8551C7B5FB6A}" dt="2026-08-26T11:25:54.910" v="13943"/>
            <ac:spMkLst>
              <pc:docMk/>
              <pc:sldMasterMk cId="2459111454" sldId="2147483648"/>
              <pc:sldLayoutMk cId="134063464" sldId="2147483649"/>
              <ac:spMk id="5" creationId="{FA45013A-DFB9-500A-6174-7288241798E6}"/>
            </ac:spMkLst>
          </pc:spChg>
          <pc:spChg chg="add del mod">
            <ac:chgData name="Iain Berry" userId="3b01cab1-7740-42f7-b3d5-402e8eadcc5c" providerId="ADAL" clId="{AE7F3484-AED0-4B2A-9C1D-8551C7B5FB6A}" dt="2026-08-26T11:25:54.910" v="13943"/>
            <ac:spMkLst>
              <pc:docMk/>
              <pc:sldMasterMk cId="2459111454" sldId="2147483648"/>
              <pc:sldLayoutMk cId="134063464" sldId="2147483649"/>
              <ac:spMk id="6" creationId="{F2890278-46FA-B670-ABEE-814C522CF0CC}"/>
            </ac:spMkLst>
          </pc:spChg>
          <pc:spChg chg="add mod">
            <ac:chgData name="Iain Berry" userId="3b01cab1-7740-42f7-b3d5-402e8eadcc5c" providerId="ADAL" clId="{AE7F3484-AED0-4B2A-9C1D-8551C7B5FB6A}" dt="2026-08-26T11:29:34.177" v="13964"/>
            <ac:spMkLst>
              <pc:docMk/>
              <pc:sldMasterMk cId="2459111454" sldId="2147483648"/>
              <pc:sldLayoutMk cId="134063464" sldId="2147483649"/>
              <ac:spMk id="7" creationId="{831E94C6-D81F-1112-D190-404A0745751C}"/>
            </ac:spMkLst>
          </pc:spChg>
          <pc:spChg chg="add mod">
            <ac:chgData name="Iain Berry" userId="3b01cab1-7740-42f7-b3d5-402e8eadcc5c" providerId="ADAL" clId="{AE7F3484-AED0-4B2A-9C1D-8551C7B5FB6A}" dt="2026-08-26T11:29:34.177" v="13964"/>
            <ac:spMkLst>
              <pc:docMk/>
              <pc:sldMasterMk cId="2459111454" sldId="2147483648"/>
              <pc:sldLayoutMk cId="134063464" sldId="2147483649"/>
              <ac:spMk id="8" creationId="{629B9A07-D71C-22FB-DF05-A136CF825BE3}"/>
            </ac:spMkLst>
          </pc:spChg>
          <pc:spChg chg="add del">
            <ac:chgData name="Iain Berry" userId="3b01cab1-7740-42f7-b3d5-402e8eadcc5c" providerId="ADAL" clId="{AE7F3484-AED0-4B2A-9C1D-8551C7B5FB6A}" dt="2026-08-26T11:25:01.505" v="13938"/>
            <ac:spMkLst>
              <pc:docMk/>
              <pc:sldMasterMk cId="2459111454" sldId="2147483648"/>
              <pc:sldLayoutMk cId="134063464" sldId="2147483649"/>
              <ac:spMk id="9" creationId="{7A65332F-56E7-3178-B1FA-7B1E4F40BBD5}"/>
            </ac:spMkLst>
          </pc:spChg>
          <pc:spChg chg="add del">
            <ac:chgData name="Iain Berry" userId="3b01cab1-7740-42f7-b3d5-402e8eadcc5c" providerId="ADAL" clId="{AE7F3484-AED0-4B2A-9C1D-8551C7B5FB6A}" dt="2026-08-26T11:25:01.505" v="13938"/>
            <ac:spMkLst>
              <pc:docMk/>
              <pc:sldMasterMk cId="2459111454" sldId="2147483648"/>
              <pc:sldLayoutMk cId="134063464" sldId="2147483649"/>
              <ac:spMk id="10" creationId="{749EA28D-1458-C130-D769-ED7D2722A32B}"/>
            </ac:spMkLst>
          </pc:spChg>
          <pc:spChg chg="add del">
            <ac:chgData name="Iain Berry" userId="3b01cab1-7740-42f7-b3d5-402e8eadcc5c" providerId="ADAL" clId="{AE7F3484-AED0-4B2A-9C1D-8551C7B5FB6A}" dt="2026-08-26T11:25:01.505" v="13938"/>
            <ac:spMkLst>
              <pc:docMk/>
              <pc:sldMasterMk cId="2459111454" sldId="2147483648"/>
              <pc:sldLayoutMk cId="134063464" sldId="2147483649"/>
              <ac:spMk id="11" creationId="{95AFBF7D-2112-F90F-4A84-4A802CCD1C3B}"/>
            </ac:spMkLst>
          </pc:spChg>
          <pc:spChg chg="add mod">
            <ac:chgData name="Iain Berry" userId="3b01cab1-7740-42f7-b3d5-402e8eadcc5c" providerId="ADAL" clId="{AE7F3484-AED0-4B2A-9C1D-8551C7B5FB6A}" dt="2026-08-26T11:29:34.177" v="13964"/>
            <ac:spMkLst>
              <pc:docMk/>
              <pc:sldMasterMk cId="2459111454" sldId="2147483648"/>
              <pc:sldLayoutMk cId="134063464" sldId="2147483649"/>
              <ac:spMk id="12" creationId="{9341B7D4-56DA-22C9-BC9F-DCF307E1F882}"/>
            </ac:spMkLst>
          </pc:spChg>
        </pc:sldLayoutChg>
        <pc:sldLayoutChg chg="addSp delSp modSp mod">
          <pc:chgData name="Iain Berry" userId="3b01cab1-7740-42f7-b3d5-402e8eadcc5c" providerId="ADAL" clId="{AE7F3484-AED0-4B2A-9C1D-8551C7B5FB6A}" dt="2026-08-26T11:29:37.299" v="13965"/>
          <pc:sldLayoutMkLst>
            <pc:docMk/>
            <pc:sldMasterMk cId="2459111454" sldId="2147483648"/>
            <pc:sldLayoutMk cId="934959179" sldId="2147483650"/>
          </pc:sldLayoutMkLst>
          <pc:spChg chg="add del mod">
            <ac:chgData name="Iain Berry" userId="3b01cab1-7740-42f7-b3d5-402e8eadcc5c" providerId="ADAL" clId="{AE7F3484-AED0-4B2A-9C1D-8551C7B5FB6A}" dt="2026-08-26T11:25:53.246" v="13942"/>
            <ac:spMkLst>
              <pc:docMk/>
              <pc:sldMasterMk cId="2459111454" sldId="2147483648"/>
              <pc:sldLayoutMk cId="934959179" sldId="2147483650"/>
              <ac:spMk id="4" creationId="{48B1DC6E-2F83-BCCD-5E70-85AF5369AD33}"/>
            </ac:spMkLst>
          </pc:spChg>
          <pc:spChg chg="add del mod">
            <ac:chgData name="Iain Berry" userId="3b01cab1-7740-42f7-b3d5-402e8eadcc5c" providerId="ADAL" clId="{AE7F3484-AED0-4B2A-9C1D-8551C7B5FB6A}" dt="2026-08-26T11:25:53.246" v="13942"/>
            <ac:spMkLst>
              <pc:docMk/>
              <pc:sldMasterMk cId="2459111454" sldId="2147483648"/>
              <pc:sldLayoutMk cId="934959179" sldId="2147483650"/>
              <ac:spMk id="5" creationId="{565FA334-51D3-8145-A501-F93EE48A6E6E}"/>
            </ac:spMkLst>
          </pc:spChg>
          <pc:spChg chg="add del mod">
            <ac:chgData name="Iain Berry" userId="3b01cab1-7740-42f7-b3d5-402e8eadcc5c" providerId="ADAL" clId="{AE7F3484-AED0-4B2A-9C1D-8551C7B5FB6A}" dt="2026-08-26T11:25:53.246" v="13942"/>
            <ac:spMkLst>
              <pc:docMk/>
              <pc:sldMasterMk cId="2459111454" sldId="2147483648"/>
              <pc:sldLayoutMk cId="934959179" sldId="2147483650"/>
              <ac:spMk id="6" creationId="{E82EBF24-3352-3044-BBB6-A2E9CE383810}"/>
            </ac:spMkLst>
          </pc:spChg>
          <pc:spChg chg="add mod">
            <ac:chgData name="Iain Berry" userId="3b01cab1-7740-42f7-b3d5-402e8eadcc5c" providerId="ADAL" clId="{AE7F3484-AED0-4B2A-9C1D-8551C7B5FB6A}" dt="2026-08-26T11:29:37.299" v="13965"/>
            <ac:spMkLst>
              <pc:docMk/>
              <pc:sldMasterMk cId="2459111454" sldId="2147483648"/>
              <pc:sldLayoutMk cId="934959179" sldId="2147483650"/>
              <ac:spMk id="7" creationId="{695D172F-64E8-6812-04CF-11F68A64AA6D}"/>
            </ac:spMkLst>
          </pc:spChg>
          <pc:spChg chg="add mod">
            <ac:chgData name="Iain Berry" userId="3b01cab1-7740-42f7-b3d5-402e8eadcc5c" providerId="ADAL" clId="{AE7F3484-AED0-4B2A-9C1D-8551C7B5FB6A}" dt="2026-08-26T11:29:37.299" v="13965"/>
            <ac:spMkLst>
              <pc:docMk/>
              <pc:sldMasterMk cId="2459111454" sldId="2147483648"/>
              <pc:sldLayoutMk cId="934959179" sldId="2147483650"/>
              <ac:spMk id="8" creationId="{D0E3BF93-88ED-F075-D3D0-F123A3CF1391}"/>
            </ac:spMkLst>
          </pc:spChg>
          <pc:spChg chg="add mod">
            <ac:chgData name="Iain Berry" userId="3b01cab1-7740-42f7-b3d5-402e8eadcc5c" providerId="ADAL" clId="{AE7F3484-AED0-4B2A-9C1D-8551C7B5FB6A}" dt="2026-08-26T11:29:37.299" v="13965"/>
            <ac:spMkLst>
              <pc:docMk/>
              <pc:sldMasterMk cId="2459111454" sldId="2147483648"/>
              <pc:sldLayoutMk cId="934959179" sldId="2147483650"/>
              <ac:spMk id="9" creationId="{A4363412-833B-5E43-1FE9-0BE06930E938}"/>
            </ac:spMkLst>
          </pc:spChg>
          <pc:spChg chg="add del mod">
            <ac:chgData name="Iain Berry" userId="3b01cab1-7740-42f7-b3d5-402e8eadcc5c" providerId="ADAL" clId="{AE7F3484-AED0-4B2A-9C1D-8551C7B5FB6A}" dt="2026-08-26T11:25:03.773" v="13939"/>
            <ac:spMkLst>
              <pc:docMk/>
              <pc:sldMasterMk cId="2459111454" sldId="2147483648"/>
              <pc:sldLayoutMk cId="934959179" sldId="2147483650"/>
              <ac:spMk id="10" creationId="{59251C3B-568B-A0BC-0D00-FA5F47343796}"/>
            </ac:spMkLst>
          </pc:spChg>
          <pc:spChg chg="add del mod">
            <ac:chgData name="Iain Berry" userId="3b01cab1-7740-42f7-b3d5-402e8eadcc5c" providerId="ADAL" clId="{AE7F3484-AED0-4B2A-9C1D-8551C7B5FB6A}" dt="2026-08-26T11:25:03.773" v="13939"/>
            <ac:spMkLst>
              <pc:docMk/>
              <pc:sldMasterMk cId="2459111454" sldId="2147483648"/>
              <pc:sldLayoutMk cId="934959179" sldId="2147483650"/>
              <ac:spMk id="11" creationId="{B0DA59FC-1579-C9CA-C131-948196A39DDE}"/>
            </ac:spMkLst>
          </pc:spChg>
          <pc:spChg chg="add del mod">
            <ac:chgData name="Iain Berry" userId="3b01cab1-7740-42f7-b3d5-402e8eadcc5c" providerId="ADAL" clId="{AE7F3484-AED0-4B2A-9C1D-8551C7B5FB6A}" dt="2026-08-26T11:25:03.773" v="13939"/>
            <ac:spMkLst>
              <pc:docMk/>
              <pc:sldMasterMk cId="2459111454" sldId="2147483648"/>
              <pc:sldLayoutMk cId="934959179" sldId="2147483650"/>
              <ac:spMk id="12" creationId="{18CBBB62-8D5C-0EDC-44C2-73B9C842A2A2}"/>
            </ac:spMkLst>
          </pc:spChg>
        </pc:sldLayoutChg>
      </pc:sldMasterChg>
    </pc:docChg>
  </pc:docChgLst>
  <pc:docChgLst>
    <pc:chgData name="Xerxes Pascua" userId="ab971b4d-a8f5-4319-a6af-76ec6d21cad8" providerId="ADAL" clId="{3E4FB5F5-FB2E-40A3-A3AD-3FC74D13C4CE}"/>
    <pc:docChg chg="undo custSel modSld">
      <pc:chgData name="Xerxes Pascua" userId="ab971b4d-a8f5-4319-a6af-76ec6d21cad8" providerId="ADAL" clId="{3E4FB5F5-FB2E-40A3-A3AD-3FC74D13C4CE}" dt="2026-08-27T17:58:36.183" v="471" actId="22"/>
      <pc:docMkLst>
        <pc:docMk/>
      </pc:docMkLst>
      <pc:sldChg chg="modSp">
        <pc:chgData name="Xerxes Pascua" userId="ab971b4d-a8f5-4319-a6af-76ec6d21cad8" providerId="ADAL" clId="{3E4FB5F5-FB2E-40A3-A3AD-3FC74D13C4CE}" dt="2026-08-27T17:41:18.237" v="326" actId="962"/>
        <pc:sldMkLst>
          <pc:docMk/>
          <pc:sldMk cId="673654268" sldId="258"/>
        </pc:sldMkLst>
        <pc:spChg chg="mod">
          <ac:chgData name="Xerxes Pascua" userId="ab971b4d-a8f5-4319-a6af-76ec6d21cad8" providerId="ADAL" clId="{3E4FB5F5-FB2E-40A3-A3AD-3FC74D13C4CE}" dt="2026-08-27T17:22:13.302" v="169" actId="962"/>
          <ac:spMkLst>
            <pc:docMk/>
            <pc:sldMk cId="673654268" sldId="258"/>
            <ac:spMk id="10" creationId="{3452D9D0-DCCC-DD44-AC1E-2957B9944970}"/>
          </ac:spMkLst>
        </pc:spChg>
        <pc:spChg chg="mod">
          <ac:chgData name="Xerxes Pascua" userId="ab971b4d-a8f5-4319-a6af-76ec6d21cad8" providerId="ADAL" clId="{3E4FB5F5-FB2E-40A3-A3AD-3FC74D13C4CE}" dt="2026-08-27T17:41:18.237" v="326" actId="962"/>
          <ac:spMkLst>
            <pc:docMk/>
            <pc:sldMk cId="673654268" sldId="258"/>
            <ac:spMk id="11" creationId="{AACF3C1A-40B3-F6A8-597B-45B95E281C23}"/>
          </ac:spMkLst>
        </pc:spChg>
        <pc:picChg chg="mod">
          <ac:chgData name="Xerxes Pascua" userId="ab971b4d-a8f5-4319-a6af-76ec6d21cad8" providerId="ADAL" clId="{3E4FB5F5-FB2E-40A3-A3AD-3FC74D13C4CE}" dt="2026-08-27T17:15:33.650" v="147" actId="962"/>
          <ac:picMkLst>
            <pc:docMk/>
            <pc:sldMk cId="673654268" sldId="258"/>
            <ac:picMk id="7" creationId="{06EB5880-8999-1E60-9EA8-9D5F72A6DD1F}"/>
          </ac:picMkLst>
        </pc:picChg>
      </pc:sldChg>
      <pc:sldChg chg="modSp">
        <pc:chgData name="Xerxes Pascua" userId="ab971b4d-a8f5-4319-a6af-76ec6d21cad8" providerId="ADAL" clId="{3E4FB5F5-FB2E-40A3-A3AD-3FC74D13C4CE}" dt="2026-08-27T17:40:49.977" v="323" actId="14429"/>
        <pc:sldMkLst>
          <pc:docMk/>
          <pc:sldMk cId="2641611524" sldId="284"/>
        </pc:sldMkLst>
        <pc:spChg chg="mod">
          <ac:chgData name="Xerxes Pascua" userId="ab971b4d-a8f5-4319-a6af-76ec6d21cad8" providerId="ADAL" clId="{3E4FB5F5-FB2E-40A3-A3AD-3FC74D13C4CE}" dt="2026-08-27T17:22:01.341" v="167" actId="962"/>
          <ac:spMkLst>
            <pc:docMk/>
            <pc:sldMk cId="2641611524" sldId="284"/>
            <ac:spMk id="8" creationId="{E2C6BDE1-4D5C-A099-0542-4BF708ADE32C}"/>
          </ac:spMkLst>
        </pc:spChg>
        <pc:spChg chg="mod">
          <ac:chgData name="Xerxes Pascua" userId="ab971b4d-a8f5-4319-a6af-76ec6d21cad8" providerId="ADAL" clId="{3E4FB5F5-FB2E-40A3-A3AD-3FC74D13C4CE}" dt="2026-08-27T17:40:49.047" v="322" actId="14429"/>
          <ac:spMkLst>
            <pc:docMk/>
            <pc:sldMk cId="2641611524" sldId="284"/>
            <ac:spMk id="9" creationId="{5ECA21CF-6653-B93F-6C8D-AA6B89E7922B}"/>
          </ac:spMkLst>
        </pc:spChg>
        <pc:spChg chg="mod">
          <ac:chgData name="Xerxes Pascua" userId="ab971b4d-a8f5-4319-a6af-76ec6d21cad8" providerId="ADAL" clId="{3E4FB5F5-FB2E-40A3-A3AD-3FC74D13C4CE}" dt="2026-08-27T17:40:49.977" v="323" actId="14429"/>
          <ac:spMkLst>
            <pc:docMk/>
            <pc:sldMk cId="2641611524" sldId="284"/>
            <ac:spMk id="11" creationId="{C4452129-5A92-FA80-AAF9-043C4CA12159}"/>
          </ac:spMkLst>
        </pc:spChg>
      </pc:sldChg>
      <pc:sldChg chg="modSp">
        <pc:chgData name="Xerxes Pascua" userId="ab971b4d-a8f5-4319-a6af-76ec6d21cad8" providerId="ADAL" clId="{3E4FB5F5-FB2E-40A3-A3AD-3FC74D13C4CE}" dt="2026-08-27T17:19:40.342" v="149" actId="962"/>
        <pc:sldMkLst>
          <pc:docMk/>
          <pc:sldMk cId="1795097764" sldId="298"/>
        </pc:sldMkLst>
        <pc:spChg chg="mod">
          <ac:chgData name="Xerxes Pascua" userId="ab971b4d-a8f5-4319-a6af-76ec6d21cad8" providerId="ADAL" clId="{3E4FB5F5-FB2E-40A3-A3AD-3FC74D13C4CE}" dt="2026-08-27T17:19:40.342" v="149" actId="962"/>
          <ac:spMkLst>
            <pc:docMk/>
            <pc:sldMk cId="1795097764" sldId="298"/>
            <ac:spMk id="8" creationId="{3A9BF048-3FC6-64C5-8E82-A3B4721897C1}"/>
          </ac:spMkLst>
        </pc:spChg>
        <pc:spChg chg="mod">
          <ac:chgData name="Xerxes Pascua" userId="ab971b4d-a8f5-4319-a6af-76ec6d21cad8" providerId="ADAL" clId="{3E4FB5F5-FB2E-40A3-A3AD-3FC74D13C4CE}" dt="2026-08-27T17:19:35.609" v="148" actId="962"/>
          <ac:spMkLst>
            <pc:docMk/>
            <pc:sldMk cId="1795097764" sldId="298"/>
            <ac:spMk id="9" creationId="{99F44648-C38D-F03F-D743-4D76E78FBE97}"/>
          </ac:spMkLst>
        </pc:spChg>
      </pc:sldChg>
      <pc:sldChg chg="modSp">
        <pc:chgData name="Xerxes Pascua" userId="ab971b4d-a8f5-4319-a6af-76ec6d21cad8" providerId="ADAL" clId="{3E4FB5F5-FB2E-40A3-A3AD-3FC74D13C4CE}" dt="2026-08-27T17:21:38.639" v="164" actId="962"/>
        <pc:sldMkLst>
          <pc:docMk/>
          <pc:sldMk cId="214543957" sldId="305"/>
        </pc:sldMkLst>
        <pc:spChg chg="mod">
          <ac:chgData name="Xerxes Pascua" userId="ab971b4d-a8f5-4319-a6af-76ec6d21cad8" providerId="ADAL" clId="{3E4FB5F5-FB2E-40A3-A3AD-3FC74D13C4CE}" dt="2026-08-27T17:21:38.639" v="164" actId="962"/>
          <ac:spMkLst>
            <pc:docMk/>
            <pc:sldMk cId="214543957" sldId="305"/>
            <ac:spMk id="8" creationId="{243B44B6-87BF-D015-61FE-942C61BB6449}"/>
          </ac:spMkLst>
        </pc:spChg>
        <pc:spChg chg="mod">
          <ac:chgData name="Xerxes Pascua" userId="ab971b4d-a8f5-4319-a6af-76ec6d21cad8" providerId="ADAL" clId="{3E4FB5F5-FB2E-40A3-A3AD-3FC74D13C4CE}" dt="2026-08-27T17:21:36.251" v="163" actId="962"/>
          <ac:spMkLst>
            <pc:docMk/>
            <pc:sldMk cId="214543957" sldId="305"/>
            <ac:spMk id="9" creationId="{5DD47E58-59F2-6834-C831-977C25553DE4}"/>
          </ac:spMkLst>
        </pc:spChg>
        <pc:spChg chg="mod">
          <ac:chgData name="Xerxes Pascua" userId="ab971b4d-a8f5-4319-a6af-76ec6d21cad8" providerId="ADAL" clId="{3E4FB5F5-FB2E-40A3-A3AD-3FC74D13C4CE}" dt="2026-08-27T17:21:34.037" v="162" actId="962"/>
          <ac:spMkLst>
            <pc:docMk/>
            <pc:sldMk cId="214543957" sldId="305"/>
            <ac:spMk id="11" creationId="{D5CDB414-D68C-CAF4-ECD5-86810EB793A3}"/>
          </ac:spMkLst>
        </pc:spChg>
      </pc:sldChg>
      <pc:sldChg chg="addSp delSp modSp mod">
        <pc:chgData name="Xerxes Pascua" userId="ab971b4d-a8f5-4319-a6af-76ec6d21cad8" providerId="ADAL" clId="{3E4FB5F5-FB2E-40A3-A3AD-3FC74D13C4CE}" dt="2026-08-27T17:58:36.183" v="471" actId="22"/>
        <pc:sldMkLst>
          <pc:docMk/>
          <pc:sldMk cId="1706283548" sldId="306"/>
        </pc:sldMkLst>
        <pc:spChg chg="add del mod">
          <ac:chgData name="Xerxes Pascua" userId="ab971b4d-a8f5-4319-a6af-76ec6d21cad8" providerId="ADAL" clId="{3E4FB5F5-FB2E-40A3-A3AD-3FC74D13C4CE}" dt="2026-08-27T17:58:26.982" v="470" actId="14838"/>
          <ac:spMkLst>
            <pc:docMk/>
            <pc:sldMk cId="1706283548" sldId="306"/>
            <ac:spMk id="2" creationId="{AEEB5425-5FC9-8381-78F2-D3FC24BA00A2}"/>
          </ac:spMkLst>
        </pc:spChg>
        <pc:spChg chg="add mod">
          <ac:chgData name="Xerxes Pascua" userId="ab971b4d-a8f5-4319-a6af-76ec6d21cad8" providerId="ADAL" clId="{3E4FB5F5-FB2E-40A3-A3AD-3FC74D13C4CE}" dt="2026-08-27T17:24:04.936" v="170" actId="21"/>
          <ac:spMkLst>
            <pc:docMk/>
            <pc:sldMk cId="1706283548" sldId="306"/>
            <ac:spMk id="3" creationId="{EA020BEC-57CC-EB9A-318D-3D855608C48B}"/>
          </ac:spMkLst>
        </pc:spChg>
        <pc:spChg chg="add del mod">
          <ac:chgData name="Xerxes Pascua" userId="ab971b4d-a8f5-4319-a6af-76ec6d21cad8" providerId="ADAL" clId="{3E4FB5F5-FB2E-40A3-A3AD-3FC74D13C4CE}" dt="2026-08-27T17:36:06.752" v="293" actId="478"/>
          <ac:spMkLst>
            <pc:docMk/>
            <pc:sldMk cId="1706283548" sldId="306"/>
            <ac:spMk id="4" creationId="{57B16244-C271-7CDC-BA8C-F605753C34F8}"/>
          </ac:spMkLst>
        </pc:spChg>
        <pc:spChg chg="add mod">
          <ac:chgData name="Xerxes Pascua" userId="ab971b4d-a8f5-4319-a6af-76ec6d21cad8" providerId="ADAL" clId="{3E4FB5F5-FB2E-40A3-A3AD-3FC74D13C4CE}" dt="2026-08-27T17:34:13.684" v="257" actId="1076"/>
          <ac:spMkLst>
            <pc:docMk/>
            <pc:sldMk cId="1706283548" sldId="306"/>
            <ac:spMk id="5" creationId="{D2BE0310-D456-0EBE-E144-E7F24252AFA9}"/>
          </ac:spMkLst>
        </pc:spChg>
        <pc:spChg chg="add del mod">
          <ac:chgData name="Xerxes Pascua" userId="ab971b4d-a8f5-4319-a6af-76ec6d21cad8" providerId="ADAL" clId="{3E4FB5F5-FB2E-40A3-A3AD-3FC74D13C4CE}" dt="2026-08-27T17:36:49.056" v="302" actId="478"/>
          <ac:spMkLst>
            <pc:docMk/>
            <pc:sldMk cId="1706283548" sldId="306"/>
            <ac:spMk id="6" creationId="{023CA667-9751-C03D-C05E-262C608A962B}"/>
          </ac:spMkLst>
        </pc:spChg>
        <pc:spChg chg="mod">
          <ac:chgData name="Xerxes Pascua" userId="ab971b4d-a8f5-4319-a6af-76ec6d21cad8" providerId="ADAL" clId="{3E4FB5F5-FB2E-40A3-A3AD-3FC74D13C4CE}" dt="2026-08-27T17:21:30.283" v="161" actId="962"/>
          <ac:spMkLst>
            <pc:docMk/>
            <pc:sldMk cId="1706283548" sldId="306"/>
            <ac:spMk id="8" creationId="{123CC012-18A7-89B7-4166-B935DC96BC7A}"/>
          </ac:spMkLst>
        </pc:spChg>
        <pc:spChg chg="mod">
          <ac:chgData name="Xerxes Pascua" userId="ab971b4d-a8f5-4319-a6af-76ec6d21cad8" providerId="ADAL" clId="{3E4FB5F5-FB2E-40A3-A3AD-3FC74D13C4CE}" dt="2026-08-27T17:21:28.281" v="160" actId="962"/>
          <ac:spMkLst>
            <pc:docMk/>
            <pc:sldMk cId="1706283548" sldId="306"/>
            <ac:spMk id="9" creationId="{092A4D53-92E0-F3A1-3682-FF3DAEBB0486}"/>
          </ac:spMkLst>
        </pc:spChg>
        <pc:spChg chg="mod">
          <ac:chgData name="Xerxes Pascua" userId="ab971b4d-a8f5-4319-a6af-76ec6d21cad8" providerId="ADAL" clId="{3E4FB5F5-FB2E-40A3-A3AD-3FC74D13C4CE}" dt="2026-08-27T17:31:40.590" v="220"/>
          <ac:spMkLst>
            <pc:docMk/>
            <pc:sldMk cId="1706283548" sldId="306"/>
            <ac:spMk id="10" creationId="{0ED5BF62-1A72-B32A-C414-A0295D0F0EE7}"/>
          </ac:spMkLst>
        </pc:spChg>
        <pc:spChg chg="mod">
          <ac:chgData name="Xerxes Pascua" userId="ab971b4d-a8f5-4319-a6af-76ec6d21cad8" providerId="ADAL" clId="{3E4FB5F5-FB2E-40A3-A3AD-3FC74D13C4CE}" dt="2026-08-27T17:21:26.394" v="159" actId="962"/>
          <ac:spMkLst>
            <pc:docMk/>
            <pc:sldMk cId="1706283548" sldId="306"/>
            <ac:spMk id="11" creationId="{77884062-B97D-E598-C60A-D96E03153DCC}"/>
          </ac:spMkLst>
        </pc:spChg>
        <pc:picChg chg="add">
          <ac:chgData name="Xerxes Pascua" userId="ab971b4d-a8f5-4319-a6af-76ec6d21cad8" providerId="ADAL" clId="{3E4FB5F5-FB2E-40A3-A3AD-3FC74D13C4CE}" dt="2026-08-27T17:58:36.183" v="471" actId="22"/>
          <ac:picMkLst>
            <pc:docMk/>
            <pc:sldMk cId="1706283548" sldId="306"/>
            <ac:picMk id="12" creationId="{044BA0AE-2210-2AF4-E680-5A962886E489}"/>
          </ac:picMkLst>
        </pc:picChg>
      </pc:sldChg>
      <pc:sldChg chg="addSp modSp mod">
        <pc:chgData name="Xerxes Pascua" userId="ab971b4d-a8f5-4319-a6af-76ec6d21cad8" providerId="ADAL" clId="{3E4FB5F5-FB2E-40A3-A3AD-3FC74D13C4CE}" dt="2026-08-27T17:57:37.719" v="459" actId="22"/>
        <pc:sldMkLst>
          <pc:docMk/>
          <pc:sldMk cId="2845863073" sldId="307"/>
        </pc:sldMkLst>
        <pc:spChg chg="mod">
          <ac:chgData name="Xerxes Pascua" userId="ab971b4d-a8f5-4319-a6af-76ec6d21cad8" providerId="ADAL" clId="{3E4FB5F5-FB2E-40A3-A3AD-3FC74D13C4CE}" dt="2026-08-27T17:57:22.588" v="458" actId="14838"/>
          <ac:spMkLst>
            <pc:docMk/>
            <pc:sldMk cId="2845863073" sldId="307"/>
            <ac:spMk id="2" creationId="{E221BBAA-49C5-E2F3-4B48-536FA7F56A50}"/>
          </ac:spMkLst>
        </pc:spChg>
        <pc:spChg chg="mod">
          <ac:chgData name="Xerxes Pascua" userId="ab971b4d-a8f5-4319-a6af-76ec6d21cad8" providerId="ADAL" clId="{3E4FB5F5-FB2E-40A3-A3AD-3FC74D13C4CE}" dt="2026-08-27T17:21:22.141" v="158" actId="962"/>
          <ac:spMkLst>
            <pc:docMk/>
            <pc:sldMk cId="2845863073" sldId="307"/>
            <ac:spMk id="8" creationId="{B36A3922-53DC-0C09-9628-BCE45248FE14}"/>
          </ac:spMkLst>
        </pc:spChg>
        <pc:spChg chg="mod">
          <ac:chgData name="Xerxes Pascua" userId="ab971b4d-a8f5-4319-a6af-76ec6d21cad8" providerId="ADAL" clId="{3E4FB5F5-FB2E-40A3-A3AD-3FC74D13C4CE}" dt="2026-08-27T17:21:19.805" v="157" actId="962"/>
          <ac:spMkLst>
            <pc:docMk/>
            <pc:sldMk cId="2845863073" sldId="307"/>
            <ac:spMk id="9" creationId="{2CEF1DC0-0103-D8F3-C716-1DCEEB5F43A0}"/>
          </ac:spMkLst>
        </pc:spChg>
        <pc:spChg chg="mod">
          <ac:chgData name="Xerxes Pascua" userId="ab971b4d-a8f5-4319-a6af-76ec6d21cad8" providerId="ADAL" clId="{3E4FB5F5-FB2E-40A3-A3AD-3FC74D13C4CE}" dt="2026-08-27T17:21:17.170" v="156" actId="962"/>
          <ac:spMkLst>
            <pc:docMk/>
            <pc:sldMk cId="2845863073" sldId="307"/>
            <ac:spMk id="11" creationId="{9071B499-5453-001B-3AEE-A64EF9BD4162}"/>
          </ac:spMkLst>
        </pc:spChg>
        <pc:picChg chg="add">
          <ac:chgData name="Xerxes Pascua" userId="ab971b4d-a8f5-4319-a6af-76ec6d21cad8" providerId="ADAL" clId="{3E4FB5F5-FB2E-40A3-A3AD-3FC74D13C4CE}" dt="2026-08-27T17:57:37.719" v="459" actId="22"/>
          <ac:picMkLst>
            <pc:docMk/>
            <pc:sldMk cId="2845863073" sldId="307"/>
            <ac:picMk id="4" creationId="{E31DA49B-3D94-326F-FD9F-96F7D6B6051C}"/>
          </ac:picMkLst>
        </pc:picChg>
      </pc:sldChg>
      <pc:sldChg chg="addSp modSp mod">
        <pc:chgData name="Xerxes Pascua" userId="ab971b4d-a8f5-4319-a6af-76ec6d21cad8" providerId="ADAL" clId="{3E4FB5F5-FB2E-40A3-A3AD-3FC74D13C4CE}" dt="2026-08-27T17:55:45.141" v="445" actId="22"/>
        <pc:sldMkLst>
          <pc:docMk/>
          <pc:sldMk cId="2939398263" sldId="308"/>
        </pc:sldMkLst>
        <pc:spChg chg="mod">
          <ac:chgData name="Xerxes Pascua" userId="ab971b4d-a8f5-4319-a6af-76ec6d21cad8" providerId="ADAL" clId="{3E4FB5F5-FB2E-40A3-A3AD-3FC74D13C4CE}" dt="2026-08-27T17:55:37.223" v="444" actId="14838"/>
          <ac:spMkLst>
            <pc:docMk/>
            <pc:sldMk cId="2939398263" sldId="308"/>
            <ac:spMk id="2" creationId="{ADC44FBD-6022-8064-8683-934F40963AE8}"/>
          </ac:spMkLst>
        </pc:spChg>
        <pc:spChg chg="mod">
          <ac:chgData name="Xerxes Pascua" userId="ab971b4d-a8f5-4319-a6af-76ec6d21cad8" providerId="ADAL" clId="{3E4FB5F5-FB2E-40A3-A3AD-3FC74D13C4CE}" dt="2026-08-27T17:21:13.188" v="155" actId="962"/>
          <ac:spMkLst>
            <pc:docMk/>
            <pc:sldMk cId="2939398263" sldId="308"/>
            <ac:spMk id="8" creationId="{2A22C2E3-8427-8490-9080-DAFAD397B623}"/>
          </ac:spMkLst>
        </pc:spChg>
        <pc:spChg chg="mod">
          <ac:chgData name="Xerxes Pascua" userId="ab971b4d-a8f5-4319-a6af-76ec6d21cad8" providerId="ADAL" clId="{3E4FB5F5-FB2E-40A3-A3AD-3FC74D13C4CE}" dt="2026-08-27T17:21:11.680" v="154" actId="962"/>
          <ac:spMkLst>
            <pc:docMk/>
            <pc:sldMk cId="2939398263" sldId="308"/>
            <ac:spMk id="9" creationId="{743D9489-CB1B-9E91-2DDE-5226CE587836}"/>
          </ac:spMkLst>
        </pc:spChg>
        <pc:spChg chg="mod">
          <ac:chgData name="Xerxes Pascua" userId="ab971b4d-a8f5-4319-a6af-76ec6d21cad8" providerId="ADAL" clId="{3E4FB5F5-FB2E-40A3-A3AD-3FC74D13C4CE}" dt="2026-08-27T17:21:09.527" v="153" actId="962"/>
          <ac:spMkLst>
            <pc:docMk/>
            <pc:sldMk cId="2939398263" sldId="308"/>
            <ac:spMk id="11" creationId="{F12CFF38-4AB7-1696-513E-0935336D7359}"/>
          </ac:spMkLst>
        </pc:spChg>
        <pc:picChg chg="add">
          <ac:chgData name="Xerxes Pascua" userId="ab971b4d-a8f5-4319-a6af-76ec6d21cad8" providerId="ADAL" clId="{3E4FB5F5-FB2E-40A3-A3AD-3FC74D13C4CE}" dt="2026-08-27T17:55:45.141" v="445" actId="22"/>
          <ac:picMkLst>
            <pc:docMk/>
            <pc:sldMk cId="2939398263" sldId="308"/>
            <ac:picMk id="4" creationId="{FB163784-8B3D-0616-84DB-73A1488B4A6B}"/>
          </ac:picMkLst>
        </pc:picChg>
      </pc:sldChg>
      <pc:sldChg chg="addSp delSp modSp mod">
        <pc:chgData name="Xerxes Pascua" userId="ab971b4d-a8f5-4319-a6af-76ec6d21cad8" providerId="ADAL" clId="{3E4FB5F5-FB2E-40A3-A3AD-3FC74D13C4CE}" dt="2026-08-27T17:54:21.310" v="432" actId="1076"/>
        <pc:sldMkLst>
          <pc:docMk/>
          <pc:sldMk cId="1049544913" sldId="309"/>
        </pc:sldMkLst>
        <pc:spChg chg="add del mod">
          <ac:chgData name="Xerxes Pascua" userId="ab971b4d-a8f5-4319-a6af-76ec6d21cad8" providerId="ADAL" clId="{3E4FB5F5-FB2E-40A3-A3AD-3FC74D13C4CE}" dt="2026-08-27T17:47:42.618" v="429" actId="207"/>
          <ac:spMkLst>
            <pc:docMk/>
            <pc:sldMk cId="1049544913" sldId="309"/>
            <ac:spMk id="2" creationId="{EA7DD3C1-43FF-51F3-D3A4-3E965EC54B78}"/>
          </ac:spMkLst>
        </pc:spChg>
        <pc:spChg chg="add del mod">
          <ac:chgData name="Xerxes Pascua" userId="ab971b4d-a8f5-4319-a6af-76ec6d21cad8" providerId="ADAL" clId="{3E4FB5F5-FB2E-40A3-A3AD-3FC74D13C4CE}" dt="2026-08-27T17:38:25.620" v="316" actId="478"/>
          <ac:spMkLst>
            <pc:docMk/>
            <pc:sldMk cId="1049544913" sldId="309"/>
            <ac:spMk id="3" creationId="{ED9DAEDA-D632-FBAD-D4DB-B7F196CBE43C}"/>
          </ac:spMkLst>
        </pc:spChg>
        <pc:spChg chg="add mod">
          <ac:chgData name="Xerxes Pascua" userId="ab971b4d-a8f5-4319-a6af-76ec6d21cad8" providerId="ADAL" clId="{3E4FB5F5-FB2E-40A3-A3AD-3FC74D13C4CE}" dt="2026-08-27T17:40:05.957" v="317" actId="478"/>
          <ac:spMkLst>
            <pc:docMk/>
            <pc:sldMk cId="1049544913" sldId="309"/>
            <ac:spMk id="4" creationId="{19A8F557-D798-084A-C1C4-8A5108384E8B}"/>
          </ac:spMkLst>
        </pc:spChg>
        <pc:spChg chg="add mod">
          <ac:chgData name="Xerxes Pascua" userId="ab971b4d-a8f5-4319-a6af-76ec6d21cad8" providerId="ADAL" clId="{3E4FB5F5-FB2E-40A3-A3AD-3FC74D13C4CE}" dt="2026-08-27T17:42:25.899" v="328"/>
          <ac:spMkLst>
            <pc:docMk/>
            <pc:sldMk cId="1049544913" sldId="309"/>
            <ac:spMk id="5" creationId="{BCF363A1-7388-43B7-C354-F6531A34E0D5}"/>
          </ac:spMkLst>
        </pc:spChg>
        <pc:spChg chg="mod">
          <ac:chgData name="Xerxes Pascua" userId="ab971b4d-a8f5-4319-a6af-76ec6d21cad8" providerId="ADAL" clId="{3E4FB5F5-FB2E-40A3-A3AD-3FC74D13C4CE}" dt="2026-08-27T17:21:00.629" v="152" actId="962"/>
          <ac:spMkLst>
            <pc:docMk/>
            <pc:sldMk cId="1049544913" sldId="309"/>
            <ac:spMk id="8" creationId="{79894C26-0455-FA45-B595-726909B11765}"/>
          </ac:spMkLst>
        </pc:spChg>
        <pc:spChg chg="mod">
          <ac:chgData name="Xerxes Pascua" userId="ab971b4d-a8f5-4319-a6af-76ec6d21cad8" providerId="ADAL" clId="{3E4FB5F5-FB2E-40A3-A3AD-3FC74D13C4CE}" dt="2026-08-27T17:19:47.618" v="150" actId="962"/>
          <ac:spMkLst>
            <pc:docMk/>
            <pc:sldMk cId="1049544913" sldId="309"/>
            <ac:spMk id="9" creationId="{980E5124-4DAF-442B-38F2-A0CF0622130C}"/>
          </ac:spMkLst>
        </pc:spChg>
        <pc:spChg chg="mod">
          <ac:chgData name="Xerxes Pascua" userId="ab971b4d-a8f5-4319-a6af-76ec6d21cad8" providerId="ADAL" clId="{3E4FB5F5-FB2E-40A3-A3AD-3FC74D13C4CE}" dt="2026-08-27T17:20:58.620" v="151" actId="962"/>
          <ac:spMkLst>
            <pc:docMk/>
            <pc:sldMk cId="1049544913" sldId="309"/>
            <ac:spMk id="11" creationId="{63D36917-840A-278B-701F-8B747F5548F4}"/>
          </ac:spMkLst>
        </pc:spChg>
        <pc:spChg chg="add mod">
          <ac:chgData name="Xerxes Pascua" userId="ab971b4d-a8f5-4319-a6af-76ec6d21cad8" providerId="ADAL" clId="{3E4FB5F5-FB2E-40A3-A3AD-3FC74D13C4CE}" dt="2026-08-27T17:44:51.096" v="361"/>
          <ac:spMkLst>
            <pc:docMk/>
            <pc:sldMk cId="1049544913" sldId="309"/>
            <ac:spMk id="12" creationId="{8C9063FC-7812-969F-865F-56F00291EE24}"/>
          </ac:spMkLst>
        </pc:spChg>
        <pc:picChg chg="add del mod">
          <ac:chgData name="Xerxes Pascua" userId="ab971b4d-a8f5-4319-a6af-76ec6d21cad8" providerId="ADAL" clId="{3E4FB5F5-FB2E-40A3-A3AD-3FC74D13C4CE}" dt="2026-08-27T17:44:26.211" v="358" actId="22"/>
          <ac:picMkLst>
            <pc:docMk/>
            <pc:sldMk cId="1049544913" sldId="309"/>
            <ac:picMk id="7" creationId="{985AB3D3-BB09-5D09-78DA-F1D8B86116C6}"/>
          </ac:picMkLst>
        </pc:picChg>
        <pc:picChg chg="add mod">
          <ac:chgData name="Xerxes Pascua" userId="ab971b4d-a8f5-4319-a6af-76ec6d21cad8" providerId="ADAL" clId="{3E4FB5F5-FB2E-40A3-A3AD-3FC74D13C4CE}" dt="2026-08-27T17:54:21.310" v="432" actId="1076"/>
          <ac:picMkLst>
            <pc:docMk/>
            <pc:sldMk cId="1049544913" sldId="309"/>
            <ac:picMk id="14" creationId="{37B6E2DD-9421-1A9F-DD25-C93C8AFC892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2DDDE9-2A2B-425F-907B-FFC691531311}" type="datetimeFigureOut">
              <a:rPr lang="en-US" smtClean="0"/>
              <a:t>2026-08-27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C71BCA-6A1B-4289-A600-5DB99803DD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362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1E94C6-D81F-1112-D190-404A07457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26, 2026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9B9A07-D71C-22FB-DF05-A136CF825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Stakeholders Notice:  TREO Rule Review – Savings Banks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341B7D4-56DA-22C9-BC9F-DCF307E1F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63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5D172F-64E8-6812-04CF-11F68A64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26, 2026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E3BF93-88ED-F075-D3D0-F123A3CF1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Stakeholders Notice:  TREO Rule Review – Savings Banks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363412-833B-5E43-1FE9-0BE06930E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959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82951" y="6356350"/>
            <a:ext cx="3270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Stakeholders Notice:  TREO Rule Review – Savings Banks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40" y="6124275"/>
            <a:ext cx="2499412" cy="590073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76740" y="6014129"/>
            <a:ext cx="11346849" cy="247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737238" y="6356350"/>
            <a:ext cx="864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973060F-C2E4-4BF4-9AAD-9BA2EDB056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B8F0FC11-491D-BF3E-A8F3-6B84C9174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31203" y="6362562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August 26,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111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A399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rules.comments@sml.texas.gov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3FA16-BCA0-76D7-8542-4C1F94C810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7562" y="1889211"/>
            <a:ext cx="10836875" cy="2387600"/>
          </a:xfrm>
        </p:spPr>
        <p:txBody>
          <a:bodyPr>
            <a:normAutofit/>
          </a:bodyPr>
          <a:lstStyle/>
          <a:p>
            <a:r>
              <a:rPr lang="en-US" sz="4000" b="1" dirty="0"/>
              <a:t>Stakeholders Notice:</a:t>
            </a:r>
            <a:br>
              <a:rPr lang="en-US" sz="4000" b="1" dirty="0"/>
            </a:br>
            <a:r>
              <a:rPr lang="en-US" sz="4000" b="1" dirty="0"/>
              <a:t>TREO Rule Review – Savings Banks</a:t>
            </a:r>
          </a:p>
        </p:txBody>
      </p:sp>
      <p:pic>
        <p:nvPicPr>
          <p:cNvPr id="7" name="Picture 6" descr="Logo of the Department of Savings and Mortgage Lending">
            <a:extLst>
              <a:ext uri="{FF2B5EF4-FFF2-40B4-BE49-F238E27FC236}">
                <a16:creationId xmlns:a16="http://schemas.microsoft.com/office/drawing/2014/main" id="{06EB5880-8999-1E60-9EA8-9D5F72A6DD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070" y="508866"/>
            <a:ext cx="3944665" cy="1042843"/>
          </a:xfrm>
          <a:prstGeom prst="rect">
            <a:avLst/>
          </a:prstGeom>
        </p:spPr>
      </p:pic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AE707FCF-1BED-D846-E01B-21FF78F54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26, 2026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452D9D0-DCCC-DD44-AC1E-2957B9944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Stakeholders Notice:  TREO Rule Review – Savings Banks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ACF3C1A-40B3-F6A8-597B-45B95E281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654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05AEF-C28E-2E35-E64E-725EB50B8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A0F2C-AF33-BC37-9CA4-246D27F8D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6011"/>
            <a:ext cx="10515600" cy="772397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Background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5A84D19-02D3-1D8F-8DD0-42E982CD5366}"/>
              </a:ext>
            </a:extLst>
          </p:cNvPr>
          <p:cNvSpPr txBox="1">
            <a:spLocks/>
          </p:cNvSpPr>
          <p:nvPr/>
        </p:nvSpPr>
        <p:spPr>
          <a:xfrm>
            <a:off x="264812" y="978409"/>
            <a:ext cx="11366356" cy="49743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The Texas Regulatory Efficiency Office (TREO) was created by the 89th Texas Legislature to assist state agencies in achieving regulatory efficiency, including the rulemaking process.</a:t>
            </a:r>
          </a:p>
          <a:p>
            <a:r>
              <a:rPr lang="en-US" sz="2000" dirty="0"/>
              <a:t>TREO is conducting a comprehensive review of all state agency rules and recommending changes to promote efficiency.</a:t>
            </a:r>
          </a:p>
          <a:p>
            <a:r>
              <a:rPr lang="en-US" sz="2000" dirty="0"/>
              <a:t>This presentation is summary of rule changes recommended by TREO as a result of the rule review.</a:t>
            </a:r>
          </a:p>
          <a:p>
            <a:r>
              <a:rPr lang="en-US" sz="2000" dirty="0"/>
              <a:t>The rule changes are discussed conceptually, and no text for the rule changes has been developed.</a:t>
            </a:r>
          </a:p>
          <a:p>
            <a:r>
              <a:rPr lang="en-US" sz="2000" dirty="0"/>
              <a:t>The purpose of this presentation is to solicit feedback from stakeholders on a conceptual basis before considering whether to proceed with the recommended rule changes.</a:t>
            </a:r>
          </a:p>
          <a:p>
            <a:r>
              <a:rPr lang="en-US" sz="2000" dirty="0"/>
              <a:t>These rule changes have </a:t>
            </a:r>
            <a:r>
              <a:rPr lang="en-US" sz="2000" b="1" dirty="0"/>
              <a:t>NOT</a:t>
            </a:r>
            <a:r>
              <a:rPr lang="en-US" sz="2000" dirty="0"/>
              <a:t> been considered by the Finance Commission. Any rule changes resulting from the rule review will be considered by the Finance Commission at a future date and will undergo the formal rulemaking process, including the opportunity for public comment.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2C6BDE1-4D5C-A099-0542-4BF708ADE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26, 2026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ECA21CF-6653-B93F-6C8D-AA6B89E79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Stakeholders Notice:  TREO Rule Review – Savings Banks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4452129-5A92-FA80-AAF9-043C4CA12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611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33E1F-3B9F-E8F1-F749-0A9622F5F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F045E-C476-242E-F387-5055514BF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86" y="13031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Changes in Chapter 51</a:t>
            </a:r>
            <a:br>
              <a:rPr lang="en-US" sz="4000" dirty="0"/>
            </a:br>
            <a:r>
              <a:rPr lang="en-US" sz="4000" dirty="0"/>
              <a:t>Department Administration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A6901EF-279D-27CF-D988-1722756EE29B}"/>
              </a:ext>
            </a:extLst>
          </p:cNvPr>
          <p:cNvSpPr txBox="1">
            <a:spLocks/>
          </p:cNvSpPr>
          <p:nvPr/>
        </p:nvSpPr>
        <p:spPr>
          <a:xfrm>
            <a:off x="351309" y="1645920"/>
            <a:ext cx="11264042" cy="40494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In §51.4, Processing Inquiries and Complaints:</a:t>
            </a:r>
          </a:p>
          <a:p>
            <a:pPr lvl="1"/>
            <a:r>
              <a:rPr lang="en-US" sz="2000" dirty="0"/>
              <a:t>In (a) and (c)(1), consolidate language concerning reviews of inquiries and complaints to determine the proper authority having jurisdiction</a:t>
            </a:r>
          </a:p>
          <a:p>
            <a:pPr lvl="1"/>
            <a:r>
              <a:rPr lang="en-US" sz="2000" dirty="0"/>
              <a:t>In (b), replace the designated complaint submission methods with a reference to the methods described on SML’s website</a:t>
            </a:r>
          </a:p>
          <a:p>
            <a:pPr lvl="1"/>
            <a:r>
              <a:rPr lang="en-US" sz="2000" dirty="0"/>
              <a:t>In (f), eliminate language reasserting the public-information consequences for a complainant seeking to file a complaint anonymously</a:t>
            </a:r>
          </a:p>
          <a:p>
            <a:pPr lvl="1"/>
            <a:endParaRPr lang="en-US" sz="2000" dirty="0"/>
          </a:p>
          <a:p>
            <a:pPr lvl="1"/>
            <a:endParaRPr lang="en-US" sz="18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43B44B6-87BF-D015-61FE-942C61BB6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26, 2026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DD47E58-59F2-6834-C831-977C25553D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Stakeholders Notice:  TREO Rule Review – Savings Banks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5CDB414-D68C-CAF4-ECD5-86810EB79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43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5BB8A-1FFB-66C9-649C-ED7A34762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B5425-5FC9-8381-78F2-D3FC24BA0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86" y="130313"/>
            <a:ext cx="10515600" cy="1325563"/>
          </a:xfrm>
          <a:effectLst/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effectLst/>
              </a:rPr>
              <a:t>Changes in Chapter 75</a:t>
            </a:r>
            <a:br>
              <a:rPr lang="en-US" sz="4000" dirty="0">
                <a:solidFill>
                  <a:schemeClr val="bg1"/>
                </a:solidFill>
                <a:effectLst/>
              </a:rPr>
            </a:br>
            <a:r>
              <a:rPr lang="en-US" sz="4000" dirty="0">
                <a:solidFill>
                  <a:schemeClr val="bg1"/>
                </a:solidFill>
                <a:effectLst/>
              </a:rPr>
              <a:t>Savings Banks, Part 1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ED5BF62-1A72-B32A-C414-A0295D0F0EE7}"/>
              </a:ext>
            </a:extLst>
          </p:cNvPr>
          <p:cNvSpPr txBox="1">
            <a:spLocks/>
          </p:cNvSpPr>
          <p:nvPr/>
        </p:nvSpPr>
        <p:spPr>
          <a:xfrm>
            <a:off x="351309" y="1645920"/>
            <a:ext cx="11264042" cy="40494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In §75.2, Definitions, eliminate references to the Texas Savings Banks Act</a:t>
            </a:r>
          </a:p>
          <a:p>
            <a:r>
              <a:rPr lang="en-US" sz="2000" dirty="0"/>
              <a:t>In §75.121, Savings Bank Charter, eliminate (e)-(g), concerning procedures for a hearing on the application, and replace with unified hearing procedures in Division 1</a:t>
            </a:r>
          </a:p>
          <a:p>
            <a:r>
              <a:rPr lang="en-US" sz="2000" dirty="0"/>
              <a:t>In §75.122, Change of Name, eliminate (c), (e), and (f), concerning procedures for a hearing on the application, and replace with unified hearing procedures in Division 1</a:t>
            </a:r>
          </a:p>
          <a:p>
            <a:r>
              <a:rPr lang="en-US" sz="2000" dirty="0"/>
              <a:t>In §75.123, Certificate of Formation or Bylaws Amendments, remove headings and simplify language</a:t>
            </a:r>
          </a:p>
          <a:p>
            <a:r>
              <a:rPr lang="en-US" sz="2000" dirty="0"/>
              <a:t>In §75.131, Additional Office (Branch Office and Mobile Facility), eliminate (g)-(</a:t>
            </a:r>
            <a:r>
              <a:rPr lang="en-US" sz="2000" dirty="0" err="1"/>
              <a:t>i</a:t>
            </a:r>
            <a:r>
              <a:rPr lang="en-US" sz="2000" dirty="0"/>
              <a:t>), concerning procedures for a hearing on the application, and replace with unified hearing procedures in Division 1</a:t>
            </a:r>
          </a:p>
          <a:p>
            <a:r>
              <a:rPr lang="en-US" sz="2000" dirty="0"/>
              <a:t>In §75.133, Relocate Home or Additional Office, eliminate (g)-(</a:t>
            </a:r>
            <a:r>
              <a:rPr lang="en-US" sz="2000" dirty="0" err="1"/>
              <a:t>i</a:t>
            </a:r>
            <a:r>
              <a:rPr lang="en-US" sz="2000" dirty="0"/>
              <a:t>), concerning procedures for a hearing on the application, and replace with unified hearing procedures in Division 1</a:t>
            </a:r>
          </a:p>
          <a:p>
            <a:endParaRPr lang="en-US" sz="2000" dirty="0"/>
          </a:p>
          <a:p>
            <a:pPr lvl="1"/>
            <a:endParaRPr lang="en-US" sz="18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23CC012-18A7-89B7-4166-B935DC96BC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26, 2026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92A4D53-92E0-F3A1-3682-FF3DAEBB0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Stakeholders Notice:  TREO Rule Review – Savings Banks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7884062-B97D-E598-C60A-D96E03153D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44BA0AE-2210-2AF4-E680-5A962886E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86" y="24243"/>
            <a:ext cx="10516511" cy="16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283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C6FA7-510A-A889-0650-EB66B9315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1BBAA-49C5-E2F3-4B48-536FA7F56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86" y="130313"/>
            <a:ext cx="10515600" cy="1325563"/>
          </a:xfrm>
          <a:effectLst/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effectLst/>
              </a:rPr>
              <a:t>Changes in Chapter 75</a:t>
            </a:r>
            <a:br>
              <a:rPr lang="en-US" sz="4000" dirty="0">
                <a:solidFill>
                  <a:schemeClr val="bg1"/>
                </a:solidFill>
                <a:effectLst/>
              </a:rPr>
            </a:br>
            <a:r>
              <a:rPr lang="en-US" sz="4000" dirty="0">
                <a:solidFill>
                  <a:schemeClr val="bg1"/>
                </a:solidFill>
                <a:effectLst/>
              </a:rPr>
              <a:t>Savings Banks, Part 2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F61A60BA-2DEE-506C-5922-1F29DDAF1B74}"/>
              </a:ext>
            </a:extLst>
          </p:cNvPr>
          <p:cNvSpPr txBox="1">
            <a:spLocks/>
          </p:cNvSpPr>
          <p:nvPr/>
        </p:nvSpPr>
        <p:spPr>
          <a:xfrm>
            <a:off x="351309" y="1645920"/>
            <a:ext cx="11264042" cy="40494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In §75.141, Reorganization, Merger, Consolidation or Purchase and Assumption Transaction – Resulting in a Savings Bank, eliminate (f)-(h), concerning procedures for a hearing on the application, and replace with unified hearing procedures in Division 1</a:t>
            </a:r>
          </a:p>
          <a:p>
            <a:r>
              <a:rPr lang="en-US" sz="2000" dirty="0"/>
              <a:t>In §75.142, Exemption for Supervisory Merger, eliminate (b), describing unsound conditions allowing for supervisory exemption, and simplify other language</a:t>
            </a:r>
          </a:p>
          <a:p>
            <a:r>
              <a:rPr lang="en-US" sz="2000" dirty="0"/>
              <a:t>In §75.143, Reorganization, Merger or Conversion by a Savings Bank to Another Financial Institution Charter, simplify language</a:t>
            </a:r>
          </a:p>
          <a:p>
            <a:r>
              <a:rPr lang="en-US" sz="2000" dirty="0"/>
              <a:t>In §75.144, Conversion into a Savings Bank, eliminate (d), concerning procedures for a hearing on the application, and replace with unified hearing procedures in Division 1</a:t>
            </a:r>
          </a:p>
          <a:p>
            <a:r>
              <a:rPr lang="en-US" sz="2000" dirty="0"/>
              <a:t>In §75.145, Mutual to Stock Conversion, in (d), eliminate language concerning when an application is complete (duplicative of §75.101)</a:t>
            </a:r>
          </a:p>
          <a:p>
            <a:r>
              <a:rPr lang="en-US" sz="2000" dirty="0"/>
              <a:t>In §75.152, Expedited Applications, eliminate (c), concerning procedures for a hearing on the application, and replace with unified hearing procedures in Division 1</a:t>
            </a:r>
          </a:p>
          <a:p>
            <a:pPr lvl="1"/>
            <a:endParaRPr lang="en-US" sz="18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36A3922-53DC-0C09-9628-BCE45248F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26, 2026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CEF1DC0-0103-D8F3-C716-1DCEEB5F4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Stakeholders Notice:  TREO Rule Review – Savings Banks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071B499-5453-001B-3AEE-A64EF9BD4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1DA49B-3D94-326F-FD9F-96F7D6B605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86" y="24243"/>
            <a:ext cx="10516511" cy="16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863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0B775-96CD-27B0-1B70-02DE9BF7E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44FBD-6022-8064-8683-934F40963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86" y="13031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effectLst/>
              </a:rPr>
              <a:t>Changes in Chapter 75</a:t>
            </a:r>
            <a:br>
              <a:rPr lang="en-US" sz="4000" dirty="0">
                <a:solidFill>
                  <a:schemeClr val="bg1"/>
                </a:solidFill>
                <a:effectLst/>
              </a:rPr>
            </a:br>
            <a:r>
              <a:rPr lang="en-US" sz="4000" dirty="0">
                <a:solidFill>
                  <a:schemeClr val="bg1"/>
                </a:solidFill>
                <a:effectLst/>
              </a:rPr>
              <a:t>Savings Banks, Part 3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AF87CB0-DE9A-8CDE-07E5-F8056EA88389}"/>
              </a:ext>
            </a:extLst>
          </p:cNvPr>
          <p:cNvSpPr txBox="1">
            <a:spLocks/>
          </p:cNvSpPr>
          <p:nvPr/>
        </p:nvSpPr>
        <p:spPr>
          <a:xfrm>
            <a:off x="351309" y="1645920"/>
            <a:ext cx="11264042" cy="40494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In §75.161, Acquisition of a Savings Bank, eliminate (4) and simplify other language</a:t>
            </a:r>
          </a:p>
          <a:p>
            <a:r>
              <a:rPr lang="en-US" sz="2000" dirty="0"/>
              <a:t>In §75.162, Notice and Hearing, eliminate (b) and (c), concerning procedures for a hearing on the application, and replace with unified hearing procedures in Division 1</a:t>
            </a:r>
          </a:p>
          <a:p>
            <a:r>
              <a:rPr lang="en-US" sz="2000" dirty="0"/>
              <a:t>In §75.182, Reorganization as a Mutual Holding Company, eliminate (d), concerning procedures for a hearing on the application, and replace with unified hearing procedures in Division 1, and simplify other language</a:t>
            </a:r>
          </a:p>
          <a:p>
            <a:r>
              <a:rPr lang="en-US" sz="2000" dirty="0"/>
              <a:t>In §75.191, Subsidiary Application, eliminate (b)</a:t>
            </a:r>
          </a:p>
          <a:p>
            <a:r>
              <a:rPr lang="en-US" sz="2000" dirty="0"/>
              <a:t>In §75.221, Books and Records, simplify language</a:t>
            </a:r>
          </a:p>
          <a:p>
            <a:r>
              <a:rPr lang="en-US" sz="2000" dirty="0"/>
              <a:t>In §75.226, Examinations, simplify language</a:t>
            </a:r>
          </a:p>
          <a:p>
            <a:r>
              <a:rPr lang="en-US" sz="2000" dirty="0"/>
              <a:t>In §75.227, Bylaws, simplify language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lvl="1"/>
            <a:endParaRPr lang="en-US" sz="18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A22C2E3-8427-8490-9080-DAFAD397B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26, 2026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43D9489-CB1B-9E91-2DDE-5226CE587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Stakeholders Notice:  TREO Rule Review – Savings Banks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12CFF38-4AB7-1696-513E-0935336D73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163784-8B3D-0616-84DB-73A1488B4A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86" y="24243"/>
            <a:ext cx="10516511" cy="16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398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E64BB-B5BC-782B-1FFD-42B499C80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DD3C1-43FF-51F3-D3A4-3E965EC54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86" y="130313"/>
            <a:ext cx="10515600" cy="1325563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effectLst/>
              </a:rPr>
              <a:t>Changes in Chapter 75</a:t>
            </a:r>
            <a:br>
              <a:rPr lang="en-US" sz="4000" dirty="0">
                <a:solidFill>
                  <a:schemeClr val="bg1"/>
                </a:solidFill>
                <a:effectLst/>
              </a:rPr>
            </a:br>
            <a:r>
              <a:rPr lang="en-US" sz="4000" dirty="0">
                <a:solidFill>
                  <a:schemeClr val="bg1"/>
                </a:solidFill>
                <a:effectLst/>
              </a:rPr>
              <a:t>Savings Banks, Part</a:t>
            </a:r>
            <a:r>
              <a:rPr lang="en-US" sz="4000" baseline="0" dirty="0">
                <a:solidFill>
                  <a:schemeClr val="bg1"/>
                </a:solidFill>
                <a:effectLst/>
              </a:rPr>
              <a:t> 4</a:t>
            </a:r>
            <a:endParaRPr lang="en-US" sz="4000" dirty="0">
              <a:solidFill>
                <a:schemeClr val="bg1"/>
              </a:solidFill>
              <a:effectLst/>
            </a:endParaRP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AECD041-FBE8-B681-28EF-478B424D27F4}"/>
              </a:ext>
            </a:extLst>
          </p:cNvPr>
          <p:cNvSpPr txBox="1">
            <a:spLocks/>
          </p:cNvSpPr>
          <p:nvPr/>
        </p:nvSpPr>
        <p:spPr>
          <a:xfrm>
            <a:off x="351309" y="1645920"/>
            <a:ext cx="11264042" cy="40494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In §75.305, Loan Policies and Documentation, in (b), eliminate (1)-(14), concerning guidance on appropriate loan documentation, and provide guidance on SML’s website instead</a:t>
            </a:r>
          </a:p>
          <a:p>
            <a:r>
              <a:rPr lang="en-US" sz="2000" dirty="0"/>
              <a:t>In §75.331, User Safety at Unmanned Teller Machines, in (e)(2)(A)-(J), eliminate guidance concerning safety precautions to provide to customers, and provide guidance on SML’s website instead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lvl="1"/>
            <a:endParaRPr lang="en-US" sz="18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9894C26-0455-FA45-B595-726909B11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August 26, 2026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80E5124-4DAF-442B-38F2-A0CF06221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Stakeholders Notice:  TREO Rule Review – Savings Banks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3D36917-840A-278B-701F-8B747F554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7B6E2DD-9421-1A9F-DD25-C93C8AFC8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86" y="24243"/>
            <a:ext cx="10516511" cy="16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44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A970C-ABAC-E057-AC7E-C9B71F580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B6467-1216-21CA-ADAE-31C6CF1A1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440" y="220078"/>
            <a:ext cx="11131120" cy="1325563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Comments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4106E17-6584-4E39-FEDC-86ABEA15716E}"/>
              </a:ext>
            </a:extLst>
          </p:cNvPr>
          <p:cNvSpPr txBox="1">
            <a:spLocks/>
          </p:cNvSpPr>
          <p:nvPr/>
        </p:nvSpPr>
        <p:spPr>
          <a:xfrm>
            <a:off x="338953" y="2024132"/>
            <a:ext cx="11322607" cy="35846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SML is accepting comments until September 11, 2026, at 5:00 p.m. CT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Send comments by email to </a:t>
            </a:r>
            <a:r>
              <a:rPr lang="en-US" sz="2400" dirty="0">
                <a:hlinkClick r:id="rId2"/>
              </a:rPr>
              <a:t>rules.comments@sml.texas.gov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SML appreciates the input and participation of its stakeholders – </a:t>
            </a:r>
            <a:r>
              <a:rPr lang="en-US" sz="2400" u="sng" dirty="0"/>
              <a:t>Thank You</a:t>
            </a:r>
            <a:r>
              <a:rPr lang="en-US" sz="2400" dirty="0"/>
              <a:t>! 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A9BF048-3FC6-64C5-8E82-A3B472189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August 26, 2026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9F44648-C38D-F03F-D743-4D76E78FBE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Stakeholders Notice:  TREO Rule Review – Savings Banks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F9107FF-450E-EC9F-EBE7-727368A38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060F-C2E4-4BF4-9AAD-9BA2EDB05629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97764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1">
      <a:dk1>
        <a:sysClr val="windowText" lastClr="000000"/>
      </a:dk1>
      <a:lt1>
        <a:sysClr val="window" lastClr="FFFFFF"/>
      </a:lt1>
      <a:dk2>
        <a:srgbClr val="FF0000"/>
      </a:dk2>
      <a:lt2>
        <a:srgbClr val="0070C0"/>
      </a:lt2>
      <a:accent1>
        <a:srgbClr val="000000"/>
      </a:accent1>
      <a:accent2>
        <a:srgbClr val="FFFFFF"/>
      </a:accent2>
      <a:accent3>
        <a:srgbClr val="A5A5A5"/>
      </a:accent3>
      <a:accent4>
        <a:srgbClr val="FF0000"/>
      </a:accent4>
      <a:accent5>
        <a:srgbClr val="0070C0"/>
      </a:accent5>
      <a:accent6>
        <a:srgbClr val="75707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E3090B6D-C043-44FF-A661-7AF7EA11469E}" vid="{A361ABFF-39F6-4B2D-89B1-D3304A7EE8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C0DBB69E58F542B2E4BF95EE3AA26F" ma:contentTypeVersion="4" ma:contentTypeDescription="Create a new document." ma:contentTypeScope="" ma:versionID="f186f4d2f846ac23618765781b173eb5">
  <xsd:schema xmlns:xsd="http://www.w3.org/2001/XMLSchema" xmlns:xs="http://www.w3.org/2001/XMLSchema" xmlns:p="http://schemas.microsoft.com/office/2006/metadata/properties" xmlns:ns2="157634af-7ed8-4931-8734-e347e73a30a1" targetNamespace="http://schemas.microsoft.com/office/2006/metadata/properties" ma:root="true" ma:fieldsID="b2e7c072f99177e14ba87a7222cb1b2b" ns2:_="">
    <xsd:import namespace="157634af-7ed8-4931-8734-e347e73a30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7634af-7ed8-4931-8734-e347e73a30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3E47A41-639D-402D-8974-E9730A21EF2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DDCA10-D3FD-4702-A081-A2D1AEC7AD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7634af-7ed8-4931-8734-e347e73a30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11A6E82-E612-4BC9-8124-94DA266A7959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infopath/2007/PartnerControls"/>
    <ds:schemaRef ds:uri="157634af-7ed8-4931-8734-e347e73a30a1"/>
    <ds:schemaRef ds:uri="http://schemas.microsoft.com/office/2006/metadata/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4d0ee3a3-7dfe-48f9-b412-c9ed0a3c64ab}" enabled="0" method="" siteId="{4d0ee3a3-7dfe-48f9-b412-c9ed0a3c64a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1897</TotalTime>
  <Words>990</Words>
  <Application>Microsoft Office PowerPoint</Application>
  <PresentationFormat>Widescreen</PresentationFormat>
  <Paragraphs>83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Aptos</vt:lpstr>
      <vt:lpstr>Arial</vt:lpstr>
      <vt:lpstr>Theme1</vt:lpstr>
      <vt:lpstr>Stakeholders Notice: TREO Rule Review – Savings Banks</vt:lpstr>
      <vt:lpstr>Background</vt:lpstr>
      <vt:lpstr>Changes in Chapter 51 Department Administration</vt:lpstr>
      <vt:lpstr>Changes in Chapter 75 Savings Banks, Part 1</vt:lpstr>
      <vt:lpstr>Changes in Chapter 75 Savings Banks, Part 2</vt:lpstr>
      <vt:lpstr>Changes in Chapter 75 Savings Banks, Part 3</vt:lpstr>
      <vt:lpstr>Changes in Chapter 75 Savings Banks, Part 4</vt:lpstr>
      <vt:lpstr>Comments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Stakeholders Notice: Texas Regulatory Efficiency Office Rule Review</dc:title>
  <dc:creator>Department of Savings and Mortgage Lending</dc:creator>
  <cp:lastModifiedBy>Xerxes Pascua</cp:lastModifiedBy>
  <cp:revision>3</cp:revision>
  <dcterms:created xsi:type="dcterms:W3CDTF">2024-07-08T13:04:45Z</dcterms:created>
  <dcterms:modified xsi:type="dcterms:W3CDTF">2026-08-27T18:01:23Z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0x010100C3C0DBB69E58F542B2E4BF95EE3AA26F</vt:lpwstr>
  </property>
  <property fmtid="{D5CDD505-2E9C-101B-9397-08002B2CF9AE}" pid="3" name="Order">
    <vt:r8>143100</vt:r8>
  </property>
  <property fmtid="{D5CDD505-2E9C-101B-9397-08002B2CF9AE}" pid="4" name="TriggerFlowInfo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</Properties>
</file>