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8" r:id="rId5"/>
    <p:sldId id="284" r:id="rId6"/>
    <p:sldId id="305" r:id="rId7"/>
    <p:sldId id="299" r:id="rId8"/>
    <p:sldId id="306" r:id="rId9"/>
    <p:sldId id="307" r:id="rId10"/>
    <p:sldId id="309" r:id="rId11"/>
    <p:sldId id="310" r:id="rId12"/>
    <p:sldId id="308" r:id="rId13"/>
    <p:sldId id="303" r:id="rId14"/>
    <p:sldId id="304" r:id="rId15"/>
    <p:sldId id="29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8D2EC5-C123-4283-8688-A28652CC8FA7}" v="195" dt="2026-08-27T18:24:52.236"/>
    <p1510:client id="{F431E0BC-9C35-484F-8C09-6078D640DE71}" v="33" dt="2026-08-27T15:15:34.0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1" autoAdjust="0"/>
    <p:restoredTop sz="86441" autoAdjust="0"/>
  </p:normalViewPr>
  <p:slideViewPr>
    <p:cSldViewPr snapToGrid="0">
      <p:cViewPr varScale="1">
        <p:scale>
          <a:sx n="80" d="100"/>
          <a:sy n="80" d="100"/>
        </p:scale>
        <p:origin x="102" y="4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in Berry" userId="3b01cab1-7740-42f7-b3d5-402e8eadcc5c" providerId="ADAL" clId="{AE7F3484-AED0-4B2A-9C1D-8551C7B5FB6A}"/>
    <pc:docChg chg="undo custSel addSld delSld modSld sldOrd addMainMaster delMainMaster modMainMaster">
      <pc:chgData name="Iain Berry" userId="3b01cab1-7740-42f7-b3d5-402e8eadcc5c" providerId="ADAL" clId="{AE7F3484-AED0-4B2A-9C1D-8551C7B5FB6A}" dt="2026-08-27T15:42:12.654" v="14700" actId="20577"/>
      <pc:docMkLst>
        <pc:docMk/>
      </pc:docMkLst>
      <pc:sldChg chg="delSp modSp mod">
        <pc:chgData name="Iain Berry" userId="3b01cab1-7740-42f7-b3d5-402e8eadcc5c" providerId="ADAL" clId="{AE7F3484-AED0-4B2A-9C1D-8551C7B5FB6A}" dt="2026-08-26T11:17:49.486" v="13915" actId="478"/>
        <pc:sldMkLst>
          <pc:docMk/>
          <pc:sldMk cId="673654268" sldId="258"/>
        </pc:sldMkLst>
        <pc:spChg chg="mod">
          <ac:chgData name="Iain Berry" userId="3b01cab1-7740-42f7-b3d5-402e8eadcc5c" providerId="ADAL" clId="{AE7F3484-AED0-4B2A-9C1D-8551C7B5FB6A}" dt="2026-08-25T18:49:52.721" v="6853" actId="20577"/>
          <ac:spMkLst>
            <pc:docMk/>
            <pc:sldMk cId="673654268" sldId="258"/>
            <ac:spMk id="2" creationId="{E4B3FA16-BCA0-76D7-8542-4C1F94C81062}"/>
          </ac:spMkLst>
        </pc:spChg>
        <pc:spChg chg="del mod">
          <ac:chgData name="Iain Berry" userId="3b01cab1-7740-42f7-b3d5-402e8eadcc5c" providerId="ADAL" clId="{AE7F3484-AED0-4B2A-9C1D-8551C7B5FB6A}" dt="2026-08-26T11:17:49.486" v="13915" actId="478"/>
          <ac:spMkLst>
            <pc:docMk/>
            <pc:sldMk cId="673654268" sldId="258"/>
            <ac:spMk id="3" creationId="{E4F54C60-608A-5F60-9243-1057C684B3DB}"/>
          </ac:spMkLst>
        </pc:spChg>
        <pc:spChg chg="del">
          <ac:chgData name="Iain Berry" userId="3b01cab1-7740-42f7-b3d5-402e8eadcc5c" providerId="ADAL" clId="{AE7F3484-AED0-4B2A-9C1D-8551C7B5FB6A}" dt="2026-08-26T11:17:47.671" v="13914" actId="478"/>
          <ac:spMkLst>
            <pc:docMk/>
            <pc:sldMk cId="673654268" sldId="258"/>
            <ac:spMk id="4" creationId="{DCFFE313-ECE3-4DB1-4739-ED54C38FB1B5}"/>
          </ac:spMkLst>
        </pc:spChg>
      </pc:sldChg>
      <pc:sldChg chg="addSp delSp modSp mod">
        <pc:chgData name="Iain Berry" userId="3b01cab1-7740-42f7-b3d5-402e8eadcc5c" providerId="ADAL" clId="{AE7F3484-AED0-4B2A-9C1D-8551C7B5FB6A}" dt="2026-08-27T15:42:12.654" v="14700" actId="20577"/>
        <pc:sldMkLst>
          <pc:docMk/>
          <pc:sldMk cId="2641611524" sldId="284"/>
        </pc:sldMkLst>
        <pc:spChg chg="mod">
          <ac:chgData name="Iain Berry" userId="3b01cab1-7740-42f7-b3d5-402e8eadcc5c" providerId="ADAL" clId="{AE7F3484-AED0-4B2A-9C1D-8551C7B5FB6A}" dt="2026-08-25T18:59:23.856" v="8382" actId="1076"/>
          <ac:spMkLst>
            <pc:docMk/>
            <pc:sldMk cId="2641611524" sldId="284"/>
            <ac:spMk id="2" creationId="{B83A0F2C-AF33-BC37-9CA4-246D27F8DEAF}"/>
          </ac:spMkLst>
        </pc:spChg>
        <pc:spChg chg="del mod">
          <ac:chgData name="Iain Berry" userId="3b01cab1-7740-42f7-b3d5-402e8eadcc5c" providerId="ADAL" clId="{AE7F3484-AED0-4B2A-9C1D-8551C7B5FB6A}" dt="2026-08-26T11:17:53.463" v="13917" actId="478"/>
          <ac:spMkLst>
            <pc:docMk/>
            <pc:sldMk cId="2641611524" sldId="284"/>
            <ac:spMk id="3" creationId="{21D53185-CED5-AD23-CF56-DEC66B274620}"/>
          </ac:spMkLst>
        </pc:spChg>
        <pc:spChg chg="del">
          <ac:chgData name="Iain Berry" userId="3b01cab1-7740-42f7-b3d5-402e8eadcc5c" providerId="ADAL" clId="{AE7F3484-AED0-4B2A-9C1D-8551C7B5FB6A}" dt="2026-08-26T11:17:51.820" v="13916" actId="478"/>
          <ac:spMkLst>
            <pc:docMk/>
            <pc:sldMk cId="2641611524" sldId="284"/>
            <ac:spMk id="6" creationId="{72646EB2-91FA-F98E-3EE2-BDD029B8AFCC}"/>
          </ac:spMkLst>
        </pc:spChg>
        <pc:spChg chg="mod">
          <ac:chgData name="Iain Berry" userId="3b01cab1-7740-42f7-b3d5-402e8eadcc5c" providerId="ADAL" clId="{AE7F3484-AED0-4B2A-9C1D-8551C7B5FB6A}" dt="2026-08-27T15:42:12.654" v="14700" actId="20577"/>
          <ac:spMkLst>
            <pc:docMk/>
            <pc:sldMk cId="2641611524" sldId="284"/>
            <ac:spMk id="10" creationId="{05A84D19-02D3-1D8F-8DD0-42E982CD5366}"/>
          </ac:spMkLst>
        </pc:spChg>
      </pc:sldChg>
      <pc:sldChg chg="delSp modSp mod">
        <pc:chgData name="Iain Berry" userId="3b01cab1-7740-42f7-b3d5-402e8eadcc5c" providerId="ADAL" clId="{AE7F3484-AED0-4B2A-9C1D-8551C7B5FB6A}" dt="2026-08-27T15:21:17.778" v="14230" actId="20577"/>
        <pc:sldMkLst>
          <pc:docMk/>
          <pc:sldMk cId="1795097764" sldId="298"/>
        </pc:sldMkLst>
        <pc:spChg chg="del mod">
          <ac:chgData name="Iain Berry" userId="3b01cab1-7740-42f7-b3d5-402e8eadcc5c" providerId="ADAL" clId="{AE7F3484-AED0-4B2A-9C1D-8551C7B5FB6A}" dt="2026-08-26T11:20:55.733" v="13931" actId="478"/>
          <ac:spMkLst>
            <pc:docMk/>
            <pc:sldMk cId="1795097764" sldId="298"/>
            <ac:spMk id="3" creationId="{BF2C02F4-2AB0-ABCA-390B-C97408F4937B}"/>
          </ac:spMkLst>
        </pc:spChg>
        <pc:spChg chg="del">
          <ac:chgData name="Iain Berry" userId="3b01cab1-7740-42f7-b3d5-402e8eadcc5c" providerId="ADAL" clId="{AE7F3484-AED0-4B2A-9C1D-8551C7B5FB6A}" dt="2026-08-26T11:17:27.637" v="13910" actId="478"/>
          <ac:spMkLst>
            <pc:docMk/>
            <pc:sldMk cId="1795097764" sldId="298"/>
            <ac:spMk id="6" creationId="{77411731-1718-8315-1051-BDC6F556B8AB}"/>
          </ac:spMkLst>
        </pc:spChg>
        <pc:spChg chg="mod">
          <ac:chgData name="Iain Berry" userId="3b01cab1-7740-42f7-b3d5-402e8eadcc5c" providerId="ADAL" clId="{AE7F3484-AED0-4B2A-9C1D-8551C7B5FB6A}" dt="2026-08-27T15:21:17.778" v="14230" actId="20577"/>
          <ac:spMkLst>
            <pc:docMk/>
            <pc:sldMk cId="1795097764" sldId="298"/>
            <ac:spMk id="10" creationId="{24106E17-6584-4E39-FEDC-86ABEA15716E}"/>
          </ac:spMkLst>
        </pc:spChg>
      </pc:sldChg>
      <pc:sldChg chg="delSp modSp mod">
        <pc:chgData name="Iain Berry" userId="3b01cab1-7740-42f7-b3d5-402e8eadcc5c" providerId="ADAL" clId="{AE7F3484-AED0-4B2A-9C1D-8551C7B5FB6A}" dt="2026-08-26T11:18:03.716" v="13921" actId="478"/>
        <pc:sldMkLst>
          <pc:docMk/>
          <pc:sldMk cId="390362553" sldId="299"/>
        </pc:sldMkLst>
        <pc:spChg chg="mod">
          <ac:chgData name="Iain Berry" userId="3b01cab1-7740-42f7-b3d5-402e8eadcc5c" providerId="ADAL" clId="{AE7F3484-AED0-4B2A-9C1D-8551C7B5FB6A}" dt="2026-08-25T19:09:34.386" v="8571" actId="20577"/>
          <ac:spMkLst>
            <pc:docMk/>
            <pc:sldMk cId="390362553" sldId="299"/>
            <ac:spMk id="2" creationId="{C8FC3DD1-3B03-0407-E788-39FB26F26AF0}"/>
          </ac:spMkLst>
        </pc:spChg>
        <pc:spChg chg="del mod">
          <ac:chgData name="Iain Berry" userId="3b01cab1-7740-42f7-b3d5-402e8eadcc5c" providerId="ADAL" clId="{AE7F3484-AED0-4B2A-9C1D-8551C7B5FB6A}" dt="2026-08-26T11:18:03.716" v="13921" actId="478"/>
          <ac:spMkLst>
            <pc:docMk/>
            <pc:sldMk cId="390362553" sldId="299"/>
            <ac:spMk id="3" creationId="{0DA39789-1BFF-A42C-253F-4D8C667DC857}"/>
          </ac:spMkLst>
        </pc:spChg>
        <pc:spChg chg="del">
          <ac:chgData name="Iain Berry" userId="3b01cab1-7740-42f7-b3d5-402e8eadcc5c" providerId="ADAL" clId="{AE7F3484-AED0-4B2A-9C1D-8551C7B5FB6A}" dt="2026-08-26T11:18:01.984" v="13920" actId="478"/>
          <ac:spMkLst>
            <pc:docMk/>
            <pc:sldMk cId="390362553" sldId="299"/>
            <ac:spMk id="6" creationId="{37B555B6-06C7-7C78-9F41-2E41F313C3D9}"/>
          </ac:spMkLst>
        </pc:spChg>
        <pc:spChg chg="mod">
          <ac:chgData name="Iain Berry" userId="3b01cab1-7740-42f7-b3d5-402e8eadcc5c" providerId="ADAL" clId="{AE7F3484-AED0-4B2A-9C1D-8551C7B5FB6A}" dt="2026-08-26T10:44:21.153" v="12336" actId="255"/>
          <ac:spMkLst>
            <pc:docMk/>
            <pc:sldMk cId="390362553" sldId="299"/>
            <ac:spMk id="10" creationId="{8863974E-BAF3-DD27-A645-B2FC4EF9BD70}"/>
          </ac:spMkLst>
        </pc:spChg>
      </pc:sldChg>
      <pc:sldChg chg="addSp delSp modSp add del mod ord">
        <pc:chgData name="Iain Berry" userId="3b01cab1-7740-42f7-b3d5-402e8eadcc5c" providerId="ADAL" clId="{AE7F3484-AED0-4B2A-9C1D-8551C7B5FB6A}" dt="2026-08-26T11:29:08.857" v="13963" actId="2696"/>
        <pc:sldMkLst>
          <pc:docMk/>
          <pc:sldMk cId="2433313529" sldId="300"/>
        </pc:sldMkLst>
        <pc:spChg chg="del">
          <ac:chgData name="Iain Berry" userId="3b01cab1-7740-42f7-b3d5-402e8eadcc5c" providerId="ADAL" clId="{AE7F3484-AED0-4B2A-9C1D-8551C7B5FB6A}" dt="2026-08-26T11:18:16.100" v="13926" actId="478"/>
          <ac:spMkLst>
            <pc:docMk/>
            <pc:sldMk cId="2433313529" sldId="300"/>
            <ac:spMk id="2" creationId="{D82029B1-368B-355F-E895-7802DDB45D55}"/>
          </ac:spMkLst>
        </pc:spChg>
        <pc:spChg chg="add mod">
          <ac:chgData name="Iain Berry" userId="3b01cab1-7740-42f7-b3d5-402e8eadcc5c" providerId="ADAL" clId="{AE7F3484-AED0-4B2A-9C1D-8551C7B5FB6A}" dt="2026-08-26T11:09:49.786" v="13822" actId="255"/>
          <ac:spMkLst>
            <pc:docMk/>
            <pc:sldMk cId="2433313529" sldId="300"/>
            <ac:spMk id="11" creationId="{934C353C-E5F8-02DB-041D-1C2AEF876D4E}"/>
          </ac:spMkLst>
        </pc:spChg>
      </pc:sldChg>
      <pc:sldChg chg="addSp delSp modSp add del mod">
        <pc:chgData name="Iain Berry" userId="3b01cab1-7740-42f7-b3d5-402e8eadcc5c" providerId="ADAL" clId="{AE7F3484-AED0-4B2A-9C1D-8551C7B5FB6A}" dt="2026-08-26T11:28:26.759" v="13956" actId="2696"/>
        <pc:sldMkLst>
          <pc:docMk/>
          <pc:sldMk cId="1279071803" sldId="301"/>
        </pc:sldMkLst>
        <pc:spChg chg="del">
          <ac:chgData name="Iain Berry" userId="3b01cab1-7740-42f7-b3d5-402e8eadcc5c" providerId="ADAL" clId="{AE7F3484-AED0-4B2A-9C1D-8551C7B5FB6A}" dt="2026-08-26T11:18:25.799" v="13928" actId="478"/>
          <ac:spMkLst>
            <pc:docMk/>
            <pc:sldMk cId="1279071803" sldId="301"/>
            <ac:spMk id="2" creationId="{094F5C26-B011-15DB-C58B-5DFD32C4B6CA}"/>
          </ac:spMkLst>
        </pc:spChg>
        <pc:spChg chg="del mod">
          <ac:chgData name="Iain Berry" userId="3b01cab1-7740-42f7-b3d5-402e8eadcc5c" providerId="ADAL" clId="{AE7F3484-AED0-4B2A-9C1D-8551C7B5FB6A}" dt="2026-08-26T11:18:24.516" v="13927" actId="478"/>
          <ac:spMkLst>
            <pc:docMk/>
            <pc:sldMk cId="1279071803" sldId="301"/>
            <ac:spMk id="3" creationId="{D9E5B66D-9D1C-B3EB-903D-0187D42B7F7F}"/>
          </ac:spMkLst>
        </pc:spChg>
        <pc:spChg chg="add">
          <ac:chgData name="Iain Berry" userId="3b01cab1-7740-42f7-b3d5-402e8eadcc5c" providerId="ADAL" clId="{AE7F3484-AED0-4B2A-9C1D-8551C7B5FB6A}" dt="2026-08-26T11:28:19.921" v="13955" actId="22"/>
          <ac:spMkLst>
            <pc:docMk/>
            <pc:sldMk cId="1279071803" sldId="301"/>
            <ac:spMk id="9" creationId="{E5E74F92-FAF2-1863-2B6F-2F304135C178}"/>
          </ac:spMkLst>
        </pc:spChg>
        <pc:spChg chg="del mod">
          <ac:chgData name="Iain Berry" userId="3b01cab1-7740-42f7-b3d5-402e8eadcc5c" providerId="ADAL" clId="{AE7F3484-AED0-4B2A-9C1D-8551C7B5FB6A}" dt="2026-08-26T11:28:19.684" v="13954" actId="478"/>
          <ac:spMkLst>
            <pc:docMk/>
            <pc:sldMk cId="1279071803" sldId="301"/>
            <ac:spMk id="11" creationId="{0406EE0B-C874-D217-AE4F-E77AD1FB3A47}"/>
          </ac:spMkLst>
        </pc:spChg>
      </pc:sldChg>
      <pc:sldChg chg="addSp delSp modSp add del mod">
        <pc:chgData name="Iain Berry" userId="3b01cab1-7740-42f7-b3d5-402e8eadcc5c" providerId="ADAL" clId="{AE7F3484-AED0-4B2A-9C1D-8551C7B5FB6A}" dt="2026-08-26T11:27:58.896" v="13952" actId="2696"/>
        <pc:sldMkLst>
          <pc:docMk/>
          <pc:sldMk cId="3099226136" sldId="302"/>
        </pc:sldMkLst>
        <pc:spChg chg="del">
          <ac:chgData name="Iain Berry" userId="3b01cab1-7740-42f7-b3d5-402e8eadcc5c" providerId="ADAL" clId="{AE7F3484-AED0-4B2A-9C1D-8551C7B5FB6A}" dt="2026-08-26T11:17:37.152" v="13913" actId="478"/>
          <ac:spMkLst>
            <pc:docMk/>
            <pc:sldMk cId="3099226136" sldId="302"/>
            <ac:spMk id="2" creationId="{C0B39A57-57B9-610A-BAEA-D61A99F83477}"/>
          </ac:spMkLst>
        </pc:spChg>
        <pc:spChg chg="add mod">
          <ac:chgData name="Iain Berry" userId="3b01cab1-7740-42f7-b3d5-402e8eadcc5c" providerId="ADAL" clId="{AE7F3484-AED0-4B2A-9C1D-8551C7B5FB6A}" dt="2026-08-26T11:11:38.489" v="13826" actId="255"/>
          <ac:spMkLst>
            <pc:docMk/>
            <pc:sldMk cId="3099226136" sldId="302"/>
            <ac:spMk id="6" creationId="{696567F0-7D8D-D00C-4DA2-6435E5008D2B}"/>
          </ac:spMkLst>
        </pc:spChg>
      </pc:sldChg>
      <pc:sldChg chg="delSp modSp add mod">
        <pc:chgData name="Iain Berry" userId="3b01cab1-7740-42f7-b3d5-402e8eadcc5c" providerId="ADAL" clId="{AE7F3484-AED0-4B2A-9C1D-8551C7B5FB6A}" dt="2026-08-26T11:18:30.628" v="13929" actId="478"/>
        <pc:sldMkLst>
          <pc:docMk/>
          <pc:sldMk cId="1677018678" sldId="303"/>
        </pc:sldMkLst>
        <pc:spChg chg="del">
          <ac:chgData name="Iain Berry" userId="3b01cab1-7740-42f7-b3d5-402e8eadcc5c" providerId="ADAL" clId="{AE7F3484-AED0-4B2A-9C1D-8551C7B5FB6A}" dt="2026-08-26T11:17:34.447" v="13912" actId="478"/>
          <ac:spMkLst>
            <pc:docMk/>
            <pc:sldMk cId="1677018678" sldId="303"/>
            <ac:spMk id="2" creationId="{4AC705D4-B3ED-001D-8AFD-61502BA26637}"/>
          </ac:spMkLst>
        </pc:spChg>
        <pc:spChg chg="del mod">
          <ac:chgData name="Iain Berry" userId="3b01cab1-7740-42f7-b3d5-402e8eadcc5c" providerId="ADAL" clId="{AE7F3484-AED0-4B2A-9C1D-8551C7B5FB6A}" dt="2026-08-26T11:18:30.628" v="13929" actId="478"/>
          <ac:spMkLst>
            <pc:docMk/>
            <pc:sldMk cId="1677018678" sldId="303"/>
            <ac:spMk id="3" creationId="{9E0E606F-A0BD-ECC7-0DF2-83A3C8FCFBE2}"/>
          </ac:spMkLst>
        </pc:spChg>
        <pc:spChg chg="mod">
          <ac:chgData name="Iain Berry" userId="3b01cab1-7740-42f7-b3d5-402e8eadcc5c" providerId="ADAL" clId="{AE7F3484-AED0-4B2A-9C1D-8551C7B5FB6A}" dt="2026-08-26T11:13:38.002" v="13827" actId="255"/>
          <ac:spMkLst>
            <pc:docMk/>
            <pc:sldMk cId="1677018678" sldId="303"/>
            <ac:spMk id="6" creationId="{DD673E05-B4CB-18CA-7721-5767C8898B25}"/>
          </ac:spMkLst>
        </pc:spChg>
        <pc:spChg chg="mod">
          <ac:chgData name="Iain Berry" userId="3b01cab1-7740-42f7-b3d5-402e8eadcc5c" providerId="ADAL" clId="{AE7F3484-AED0-4B2A-9C1D-8551C7B5FB6A}" dt="2026-08-25T19:45:03.845" v="10162" actId="20577"/>
          <ac:spMkLst>
            <pc:docMk/>
            <pc:sldMk cId="1677018678" sldId="303"/>
            <ac:spMk id="8" creationId="{E8F736EC-F828-2684-4685-2924117ECFBE}"/>
          </ac:spMkLst>
        </pc:spChg>
      </pc:sldChg>
      <pc:sldChg chg="delSp modSp add mod">
        <pc:chgData name="Iain Berry" userId="3b01cab1-7740-42f7-b3d5-402e8eadcc5c" providerId="ADAL" clId="{AE7F3484-AED0-4B2A-9C1D-8551C7B5FB6A}" dt="2026-08-26T11:18:34.071" v="13930" actId="478"/>
        <pc:sldMkLst>
          <pc:docMk/>
          <pc:sldMk cId="2742235478" sldId="304"/>
        </pc:sldMkLst>
        <pc:spChg chg="del">
          <ac:chgData name="Iain Berry" userId="3b01cab1-7740-42f7-b3d5-402e8eadcc5c" providerId="ADAL" clId="{AE7F3484-AED0-4B2A-9C1D-8551C7B5FB6A}" dt="2026-08-26T11:17:32.040" v="13911" actId="478"/>
          <ac:spMkLst>
            <pc:docMk/>
            <pc:sldMk cId="2742235478" sldId="304"/>
            <ac:spMk id="2" creationId="{DCF341D2-7FB3-BCFC-9FF0-8FC77C5966EE}"/>
          </ac:spMkLst>
        </pc:spChg>
        <pc:spChg chg="del mod">
          <ac:chgData name="Iain Berry" userId="3b01cab1-7740-42f7-b3d5-402e8eadcc5c" providerId="ADAL" clId="{AE7F3484-AED0-4B2A-9C1D-8551C7B5FB6A}" dt="2026-08-26T11:18:34.071" v="13930" actId="478"/>
          <ac:spMkLst>
            <pc:docMk/>
            <pc:sldMk cId="2742235478" sldId="304"/>
            <ac:spMk id="3" creationId="{763B8C30-1506-BEF5-BAE6-5B9FDDF3E40A}"/>
          </ac:spMkLst>
        </pc:spChg>
        <pc:spChg chg="mod">
          <ac:chgData name="Iain Berry" userId="3b01cab1-7740-42f7-b3d5-402e8eadcc5c" providerId="ADAL" clId="{AE7F3484-AED0-4B2A-9C1D-8551C7B5FB6A}" dt="2026-08-26T11:13:44.762" v="13828" actId="255"/>
          <ac:spMkLst>
            <pc:docMk/>
            <pc:sldMk cId="2742235478" sldId="304"/>
            <ac:spMk id="6" creationId="{50F13452-AFD5-CA3F-18CF-2BD8AFFEA6AD}"/>
          </ac:spMkLst>
        </pc:spChg>
        <pc:spChg chg="mod">
          <ac:chgData name="Iain Berry" userId="3b01cab1-7740-42f7-b3d5-402e8eadcc5c" providerId="ADAL" clId="{AE7F3484-AED0-4B2A-9C1D-8551C7B5FB6A}" dt="2026-08-25T19:46:34.082" v="10189" actId="20577"/>
          <ac:spMkLst>
            <pc:docMk/>
            <pc:sldMk cId="2742235478" sldId="304"/>
            <ac:spMk id="8" creationId="{75A66CC8-9126-D4D8-066E-65A5AB870EEE}"/>
          </ac:spMkLst>
        </pc:spChg>
      </pc:sldChg>
      <pc:sldChg chg="delSp modSp add mod ord">
        <pc:chgData name="Iain Berry" userId="3b01cab1-7740-42f7-b3d5-402e8eadcc5c" providerId="ADAL" clId="{AE7F3484-AED0-4B2A-9C1D-8551C7B5FB6A}" dt="2026-08-26T14:07:45.379" v="13990" actId="20577"/>
        <pc:sldMkLst>
          <pc:docMk/>
          <pc:sldMk cId="214543957" sldId="305"/>
        </pc:sldMkLst>
        <pc:spChg chg="mod">
          <ac:chgData name="Iain Berry" userId="3b01cab1-7740-42f7-b3d5-402e8eadcc5c" providerId="ADAL" clId="{AE7F3484-AED0-4B2A-9C1D-8551C7B5FB6A}" dt="2026-08-25T19:51:36.032" v="10272" actId="20577"/>
          <ac:spMkLst>
            <pc:docMk/>
            <pc:sldMk cId="214543957" sldId="305"/>
            <ac:spMk id="2" creationId="{361F045E-C476-242E-F387-5055514BF80B}"/>
          </ac:spMkLst>
        </pc:spChg>
        <pc:spChg chg="del mod">
          <ac:chgData name="Iain Berry" userId="3b01cab1-7740-42f7-b3d5-402e8eadcc5c" providerId="ADAL" clId="{AE7F3484-AED0-4B2A-9C1D-8551C7B5FB6A}" dt="2026-08-26T11:17:57.901" v="13919" actId="478"/>
          <ac:spMkLst>
            <pc:docMk/>
            <pc:sldMk cId="214543957" sldId="305"/>
            <ac:spMk id="3" creationId="{EF707D0F-F2D1-44F5-92DC-5C66D5101252}"/>
          </ac:spMkLst>
        </pc:spChg>
        <pc:spChg chg="del">
          <ac:chgData name="Iain Berry" userId="3b01cab1-7740-42f7-b3d5-402e8eadcc5c" providerId="ADAL" clId="{AE7F3484-AED0-4B2A-9C1D-8551C7B5FB6A}" dt="2026-08-26T11:17:56.342" v="13918" actId="478"/>
          <ac:spMkLst>
            <pc:docMk/>
            <pc:sldMk cId="214543957" sldId="305"/>
            <ac:spMk id="6" creationId="{C22325FB-8576-5C5C-ACCF-3CE131D0F3E5}"/>
          </ac:spMkLst>
        </pc:spChg>
        <pc:spChg chg="mod">
          <ac:chgData name="Iain Berry" userId="3b01cab1-7740-42f7-b3d5-402e8eadcc5c" providerId="ADAL" clId="{AE7F3484-AED0-4B2A-9C1D-8551C7B5FB6A}" dt="2026-08-26T14:07:45.379" v="13990" actId="20577"/>
          <ac:spMkLst>
            <pc:docMk/>
            <pc:sldMk cId="214543957" sldId="305"/>
            <ac:spMk id="10" creationId="{6A6901EF-279D-27CF-D988-1722756EE29B}"/>
          </ac:spMkLst>
        </pc:spChg>
      </pc:sldChg>
      <pc:sldChg chg="delSp modSp add mod">
        <pc:chgData name="Iain Berry" userId="3b01cab1-7740-42f7-b3d5-402e8eadcc5c" providerId="ADAL" clId="{AE7F3484-AED0-4B2A-9C1D-8551C7B5FB6A}" dt="2026-08-26T11:18:08.781" v="13923" actId="478"/>
        <pc:sldMkLst>
          <pc:docMk/>
          <pc:sldMk cId="2672130478" sldId="306"/>
        </pc:sldMkLst>
        <pc:spChg chg="del mod">
          <ac:chgData name="Iain Berry" userId="3b01cab1-7740-42f7-b3d5-402e8eadcc5c" providerId="ADAL" clId="{AE7F3484-AED0-4B2A-9C1D-8551C7B5FB6A}" dt="2026-08-26T11:18:08.781" v="13923" actId="478"/>
          <ac:spMkLst>
            <pc:docMk/>
            <pc:sldMk cId="2672130478" sldId="306"/>
            <ac:spMk id="3" creationId="{CA17F9DF-4A8F-DD92-2D9F-9716C6959089}"/>
          </ac:spMkLst>
        </pc:spChg>
        <pc:spChg chg="del">
          <ac:chgData name="Iain Berry" userId="3b01cab1-7740-42f7-b3d5-402e8eadcc5c" providerId="ADAL" clId="{AE7F3484-AED0-4B2A-9C1D-8551C7B5FB6A}" dt="2026-08-26T11:18:06.422" v="13922" actId="478"/>
          <ac:spMkLst>
            <pc:docMk/>
            <pc:sldMk cId="2672130478" sldId="306"/>
            <ac:spMk id="6" creationId="{D4ACD44F-6D67-C61A-735A-38654BAD46A2}"/>
          </ac:spMkLst>
        </pc:spChg>
        <pc:spChg chg="mod">
          <ac:chgData name="Iain Berry" userId="3b01cab1-7740-42f7-b3d5-402e8eadcc5c" providerId="ADAL" clId="{AE7F3484-AED0-4B2A-9C1D-8551C7B5FB6A}" dt="2026-08-26T11:08:10.015" v="13814" actId="20577"/>
          <ac:spMkLst>
            <pc:docMk/>
            <pc:sldMk cId="2672130478" sldId="306"/>
            <ac:spMk id="10" creationId="{B2F804C1-D4DB-6061-18A6-F80FC89763A8}"/>
          </ac:spMkLst>
        </pc:spChg>
      </pc:sldChg>
      <pc:sldChg chg="delSp modSp add mod">
        <pc:chgData name="Iain Berry" userId="3b01cab1-7740-42f7-b3d5-402e8eadcc5c" providerId="ADAL" clId="{AE7F3484-AED0-4B2A-9C1D-8551C7B5FB6A}" dt="2026-08-26T11:18:13.108" v="13925" actId="478"/>
        <pc:sldMkLst>
          <pc:docMk/>
          <pc:sldMk cId="2579652497" sldId="307"/>
        </pc:sldMkLst>
        <pc:spChg chg="del mod">
          <ac:chgData name="Iain Berry" userId="3b01cab1-7740-42f7-b3d5-402e8eadcc5c" providerId="ADAL" clId="{AE7F3484-AED0-4B2A-9C1D-8551C7B5FB6A}" dt="2026-08-26T11:18:13.108" v="13925" actId="478"/>
          <ac:spMkLst>
            <pc:docMk/>
            <pc:sldMk cId="2579652497" sldId="307"/>
            <ac:spMk id="3" creationId="{AD11892E-19D6-F803-10D2-67C11C02B0A0}"/>
          </ac:spMkLst>
        </pc:spChg>
        <pc:spChg chg="del">
          <ac:chgData name="Iain Berry" userId="3b01cab1-7740-42f7-b3d5-402e8eadcc5c" providerId="ADAL" clId="{AE7F3484-AED0-4B2A-9C1D-8551C7B5FB6A}" dt="2026-08-26T11:18:11.891" v="13924" actId="478"/>
          <ac:spMkLst>
            <pc:docMk/>
            <pc:sldMk cId="2579652497" sldId="307"/>
            <ac:spMk id="6" creationId="{4ED3EAA4-50FE-3AC0-9954-F58224851B8C}"/>
          </ac:spMkLst>
        </pc:spChg>
        <pc:spChg chg="mod">
          <ac:chgData name="Iain Berry" userId="3b01cab1-7740-42f7-b3d5-402e8eadcc5c" providerId="ADAL" clId="{AE7F3484-AED0-4B2A-9C1D-8551C7B5FB6A}" dt="2026-08-26T11:09:22.056" v="13821" actId="20577"/>
          <ac:spMkLst>
            <pc:docMk/>
            <pc:sldMk cId="2579652497" sldId="307"/>
            <ac:spMk id="10" creationId="{74BCAB79-7339-57D7-C356-4C2D949AE7B7}"/>
          </ac:spMkLst>
        </pc:spChg>
      </pc:sldChg>
      <pc:sldChg chg="addSp delSp modSp add mod">
        <pc:chgData name="Iain Berry" userId="3b01cab1-7740-42f7-b3d5-402e8eadcc5c" providerId="ADAL" clId="{AE7F3484-AED0-4B2A-9C1D-8551C7B5FB6A}" dt="2026-08-26T11:27:52.829" v="13951" actId="478"/>
        <pc:sldMkLst>
          <pc:docMk/>
          <pc:sldMk cId="839859999" sldId="308"/>
        </pc:sldMkLst>
        <pc:spChg chg="add del">
          <ac:chgData name="Iain Berry" userId="3b01cab1-7740-42f7-b3d5-402e8eadcc5c" providerId="ADAL" clId="{AE7F3484-AED0-4B2A-9C1D-8551C7B5FB6A}" dt="2026-08-26T11:27:32.289" v="13947" actId="22"/>
          <ac:spMkLst>
            <pc:docMk/>
            <pc:sldMk cId="839859999" sldId="308"/>
            <ac:spMk id="3" creationId="{DEA07CDE-5651-3900-92BB-85F447633C94}"/>
          </ac:spMkLst>
        </pc:spChg>
        <pc:spChg chg="add">
          <ac:chgData name="Iain Berry" userId="3b01cab1-7740-42f7-b3d5-402e8eadcc5c" providerId="ADAL" clId="{AE7F3484-AED0-4B2A-9C1D-8551C7B5FB6A}" dt="2026-08-26T11:27:38.451" v="13948" actId="22"/>
          <ac:spMkLst>
            <pc:docMk/>
            <pc:sldMk cId="839859999" sldId="308"/>
            <ac:spMk id="5" creationId="{60B935AA-2A6B-4B03-082C-263207AD2958}"/>
          </ac:spMkLst>
        </pc:spChg>
        <pc:spChg chg="add del mod">
          <ac:chgData name="Iain Berry" userId="3b01cab1-7740-42f7-b3d5-402e8eadcc5c" providerId="ADAL" clId="{AE7F3484-AED0-4B2A-9C1D-8551C7B5FB6A}" dt="2026-08-26T11:27:52.829" v="13951" actId="478"/>
          <ac:spMkLst>
            <pc:docMk/>
            <pc:sldMk cId="839859999" sldId="308"/>
            <ac:spMk id="7" creationId="{E408DF5D-D778-C1DC-CD8E-4D4315046AE7}"/>
          </ac:spMkLst>
        </pc:spChg>
        <pc:spChg chg="del">
          <ac:chgData name="Iain Berry" userId="3b01cab1-7740-42f7-b3d5-402e8eadcc5c" providerId="ADAL" clId="{AE7F3484-AED0-4B2A-9C1D-8551C7B5FB6A}" dt="2026-08-26T11:27:48.995" v="13949" actId="478"/>
          <ac:spMkLst>
            <pc:docMk/>
            <pc:sldMk cId="839859999" sldId="308"/>
            <ac:spMk id="8" creationId="{6E7315F5-BCD8-7735-EECA-B3D9F6FE1ADB}"/>
          </ac:spMkLst>
        </pc:spChg>
        <pc:spChg chg="add mod">
          <ac:chgData name="Iain Berry" userId="3b01cab1-7740-42f7-b3d5-402e8eadcc5c" providerId="ADAL" clId="{AE7F3484-AED0-4B2A-9C1D-8551C7B5FB6A}" dt="2026-08-26T11:27:49.258" v="13950"/>
          <ac:spMkLst>
            <pc:docMk/>
            <pc:sldMk cId="839859999" sldId="308"/>
            <ac:spMk id="9" creationId="{00581EE8-CC68-6592-2F5C-E1F417DE85B8}"/>
          </ac:spMkLst>
        </pc:spChg>
        <pc:spChg chg="del">
          <ac:chgData name="Iain Berry" userId="3b01cab1-7740-42f7-b3d5-402e8eadcc5c" providerId="ADAL" clId="{AE7F3484-AED0-4B2A-9C1D-8551C7B5FB6A}" dt="2026-08-26T11:27:29.306" v="13945" actId="478"/>
          <ac:spMkLst>
            <pc:docMk/>
            <pc:sldMk cId="839859999" sldId="308"/>
            <ac:spMk id="11" creationId="{BB181F7D-43C2-EAAE-71F9-996536DEE9AC}"/>
          </ac:spMkLst>
        </pc:spChg>
      </pc:sldChg>
      <pc:sldChg chg="addSp delSp modSp add mod">
        <pc:chgData name="Iain Berry" userId="3b01cab1-7740-42f7-b3d5-402e8eadcc5c" providerId="ADAL" clId="{AE7F3484-AED0-4B2A-9C1D-8551C7B5FB6A}" dt="2026-08-26T11:29:03.901" v="13962"/>
        <pc:sldMkLst>
          <pc:docMk/>
          <pc:sldMk cId="2166619136" sldId="309"/>
        </pc:sldMkLst>
        <pc:spChg chg="add">
          <ac:chgData name="Iain Berry" userId="3b01cab1-7740-42f7-b3d5-402e8eadcc5c" providerId="ADAL" clId="{AE7F3484-AED0-4B2A-9C1D-8551C7B5FB6A}" dt="2026-08-26T11:28:52.483" v="13959" actId="22"/>
          <ac:spMkLst>
            <pc:docMk/>
            <pc:sldMk cId="2166619136" sldId="309"/>
            <ac:spMk id="3" creationId="{85C575C5-B2F7-04BB-861B-5CD50273F400}"/>
          </ac:spMkLst>
        </pc:spChg>
        <pc:spChg chg="add del mod">
          <ac:chgData name="Iain Berry" userId="3b01cab1-7740-42f7-b3d5-402e8eadcc5c" providerId="ADAL" clId="{AE7F3484-AED0-4B2A-9C1D-8551C7B5FB6A}" dt="2026-08-26T11:28:58.935" v="13961" actId="478"/>
          <ac:spMkLst>
            <pc:docMk/>
            <pc:sldMk cId="2166619136" sldId="309"/>
            <ac:spMk id="5" creationId="{19189747-5240-C35B-EF6C-9A8D7AE80072}"/>
          </ac:spMkLst>
        </pc:spChg>
        <pc:spChg chg="add mod">
          <ac:chgData name="Iain Berry" userId="3b01cab1-7740-42f7-b3d5-402e8eadcc5c" providerId="ADAL" clId="{AE7F3484-AED0-4B2A-9C1D-8551C7B5FB6A}" dt="2026-08-26T11:29:03.901" v="13962"/>
          <ac:spMkLst>
            <pc:docMk/>
            <pc:sldMk cId="2166619136" sldId="309"/>
            <ac:spMk id="6" creationId="{F0B007EE-C5B1-1B1B-CD48-EACDAE61159F}"/>
          </ac:spMkLst>
        </pc:spChg>
        <pc:spChg chg="del">
          <ac:chgData name="Iain Berry" userId="3b01cab1-7740-42f7-b3d5-402e8eadcc5c" providerId="ADAL" clId="{AE7F3484-AED0-4B2A-9C1D-8551C7B5FB6A}" dt="2026-08-26T11:28:56.639" v="13960" actId="478"/>
          <ac:spMkLst>
            <pc:docMk/>
            <pc:sldMk cId="2166619136" sldId="309"/>
            <ac:spMk id="8" creationId="{1DE5533A-6A96-26F1-F26E-C447A351C896}"/>
          </ac:spMkLst>
        </pc:spChg>
        <pc:spChg chg="del">
          <ac:chgData name="Iain Berry" userId="3b01cab1-7740-42f7-b3d5-402e8eadcc5c" providerId="ADAL" clId="{AE7F3484-AED0-4B2A-9C1D-8551C7B5FB6A}" dt="2026-08-26T11:28:48.764" v="13958" actId="478"/>
          <ac:spMkLst>
            <pc:docMk/>
            <pc:sldMk cId="2166619136" sldId="309"/>
            <ac:spMk id="11" creationId="{D7ADD4E7-0A9B-BE29-8951-E4C00E20FCDC}"/>
          </ac:spMkLst>
        </pc:spChg>
      </pc:sldChg>
      <pc:sldChg chg="add">
        <pc:chgData name="Iain Berry" userId="3b01cab1-7740-42f7-b3d5-402e8eadcc5c" providerId="ADAL" clId="{AE7F3484-AED0-4B2A-9C1D-8551C7B5FB6A}" dt="2026-08-26T11:28:43.669" v="13957" actId="2890"/>
        <pc:sldMkLst>
          <pc:docMk/>
          <pc:sldMk cId="215079651" sldId="310"/>
        </pc:sldMkLst>
      </pc:sldChg>
      <pc:sldMasterChg chg="addSp delSp mod modSldLayout">
        <pc:chgData name="Iain Berry" userId="3b01cab1-7740-42f7-b3d5-402e8eadcc5c" providerId="ADAL" clId="{AE7F3484-AED0-4B2A-9C1D-8551C7B5FB6A}" dt="2026-08-26T11:29:37.299" v="13965"/>
        <pc:sldMasterMkLst>
          <pc:docMk/>
          <pc:sldMasterMk cId="2459111454" sldId="2147483648"/>
        </pc:sldMasterMkLst>
        <pc:spChg chg="add del">
          <ac:chgData name="Iain Berry" userId="3b01cab1-7740-42f7-b3d5-402e8eadcc5c" providerId="ADAL" clId="{AE7F3484-AED0-4B2A-9C1D-8551C7B5FB6A}" dt="2026-08-26T11:24:53.351" v="13937" actId="478"/>
          <ac:spMkLst>
            <pc:docMk/>
            <pc:sldMasterMk cId="2459111454" sldId="2147483648"/>
            <ac:spMk id="6" creationId="{B8F0FC11-491D-BF3E-A8F3-6B84C91742A0}"/>
          </ac:spMkLst>
        </pc:spChg>
        <pc:sldLayoutChg chg="addSp delSp modSp">
          <pc:chgData name="Iain Berry" userId="3b01cab1-7740-42f7-b3d5-402e8eadcc5c" providerId="ADAL" clId="{AE7F3484-AED0-4B2A-9C1D-8551C7B5FB6A}" dt="2026-08-26T11:29:34.177" v="13964"/>
          <pc:sldLayoutMkLst>
            <pc:docMk/>
            <pc:sldMasterMk cId="2459111454" sldId="2147483648"/>
            <pc:sldLayoutMk cId="134063464" sldId="2147483649"/>
          </pc:sldLayoutMkLst>
          <pc:spChg chg="add del mod">
            <ac:chgData name="Iain Berry" userId="3b01cab1-7740-42f7-b3d5-402e8eadcc5c" providerId="ADAL" clId="{AE7F3484-AED0-4B2A-9C1D-8551C7B5FB6A}" dt="2026-08-26T11:25:54.910" v="13943"/>
            <ac:spMkLst>
              <pc:docMk/>
              <pc:sldMasterMk cId="2459111454" sldId="2147483648"/>
              <pc:sldLayoutMk cId="134063464" sldId="2147483649"/>
              <ac:spMk id="4" creationId="{1EDC5B19-9205-A008-BC7A-371EB4EB95A1}"/>
            </ac:spMkLst>
          </pc:spChg>
          <pc:spChg chg="add del mod">
            <ac:chgData name="Iain Berry" userId="3b01cab1-7740-42f7-b3d5-402e8eadcc5c" providerId="ADAL" clId="{AE7F3484-AED0-4B2A-9C1D-8551C7B5FB6A}" dt="2026-08-26T11:25:54.910" v="13943"/>
            <ac:spMkLst>
              <pc:docMk/>
              <pc:sldMasterMk cId="2459111454" sldId="2147483648"/>
              <pc:sldLayoutMk cId="134063464" sldId="2147483649"/>
              <ac:spMk id="5" creationId="{FA45013A-DFB9-500A-6174-7288241798E6}"/>
            </ac:spMkLst>
          </pc:spChg>
          <pc:spChg chg="add del mod">
            <ac:chgData name="Iain Berry" userId="3b01cab1-7740-42f7-b3d5-402e8eadcc5c" providerId="ADAL" clId="{AE7F3484-AED0-4B2A-9C1D-8551C7B5FB6A}" dt="2026-08-26T11:25:54.910" v="13943"/>
            <ac:spMkLst>
              <pc:docMk/>
              <pc:sldMasterMk cId="2459111454" sldId="2147483648"/>
              <pc:sldLayoutMk cId="134063464" sldId="2147483649"/>
              <ac:spMk id="6" creationId="{F2890278-46FA-B670-ABEE-814C522CF0CC}"/>
            </ac:spMkLst>
          </pc:spChg>
          <pc:spChg chg="add mod">
            <ac:chgData name="Iain Berry" userId="3b01cab1-7740-42f7-b3d5-402e8eadcc5c" providerId="ADAL" clId="{AE7F3484-AED0-4B2A-9C1D-8551C7B5FB6A}" dt="2026-08-26T11:29:34.177" v="13964"/>
            <ac:spMkLst>
              <pc:docMk/>
              <pc:sldMasterMk cId="2459111454" sldId="2147483648"/>
              <pc:sldLayoutMk cId="134063464" sldId="2147483649"/>
              <ac:spMk id="7" creationId="{831E94C6-D81F-1112-D190-404A0745751C}"/>
            </ac:spMkLst>
          </pc:spChg>
          <pc:spChg chg="add mod">
            <ac:chgData name="Iain Berry" userId="3b01cab1-7740-42f7-b3d5-402e8eadcc5c" providerId="ADAL" clId="{AE7F3484-AED0-4B2A-9C1D-8551C7B5FB6A}" dt="2026-08-26T11:29:34.177" v="13964"/>
            <ac:spMkLst>
              <pc:docMk/>
              <pc:sldMasterMk cId="2459111454" sldId="2147483648"/>
              <pc:sldLayoutMk cId="134063464" sldId="2147483649"/>
              <ac:spMk id="8" creationId="{629B9A07-D71C-22FB-DF05-A136CF825BE3}"/>
            </ac:spMkLst>
          </pc:spChg>
          <pc:spChg chg="add del">
            <ac:chgData name="Iain Berry" userId="3b01cab1-7740-42f7-b3d5-402e8eadcc5c" providerId="ADAL" clId="{AE7F3484-AED0-4B2A-9C1D-8551C7B5FB6A}" dt="2026-08-26T11:25:01.505" v="13938"/>
            <ac:spMkLst>
              <pc:docMk/>
              <pc:sldMasterMk cId="2459111454" sldId="2147483648"/>
              <pc:sldLayoutMk cId="134063464" sldId="2147483649"/>
              <ac:spMk id="9" creationId="{7A65332F-56E7-3178-B1FA-7B1E4F40BBD5}"/>
            </ac:spMkLst>
          </pc:spChg>
          <pc:spChg chg="add del">
            <ac:chgData name="Iain Berry" userId="3b01cab1-7740-42f7-b3d5-402e8eadcc5c" providerId="ADAL" clId="{AE7F3484-AED0-4B2A-9C1D-8551C7B5FB6A}" dt="2026-08-26T11:25:01.505" v="13938"/>
            <ac:spMkLst>
              <pc:docMk/>
              <pc:sldMasterMk cId="2459111454" sldId="2147483648"/>
              <pc:sldLayoutMk cId="134063464" sldId="2147483649"/>
              <ac:spMk id="10" creationId="{749EA28D-1458-C130-D769-ED7D2722A32B}"/>
            </ac:spMkLst>
          </pc:spChg>
          <pc:spChg chg="add del">
            <ac:chgData name="Iain Berry" userId="3b01cab1-7740-42f7-b3d5-402e8eadcc5c" providerId="ADAL" clId="{AE7F3484-AED0-4B2A-9C1D-8551C7B5FB6A}" dt="2026-08-26T11:25:01.505" v="13938"/>
            <ac:spMkLst>
              <pc:docMk/>
              <pc:sldMasterMk cId="2459111454" sldId="2147483648"/>
              <pc:sldLayoutMk cId="134063464" sldId="2147483649"/>
              <ac:spMk id="11" creationId="{95AFBF7D-2112-F90F-4A84-4A802CCD1C3B}"/>
            </ac:spMkLst>
          </pc:spChg>
          <pc:spChg chg="add mod">
            <ac:chgData name="Iain Berry" userId="3b01cab1-7740-42f7-b3d5-402e8eadcc5c" providerId="ADAL" clId="{AE7F3484-AED0-4B2A-9C1D-8551C7B5FB6A}" dt="2026-08-26T11:29:34.177" v="13964"/>
            <ac:spMkLst>
              <pc:docMk/>
              <pc:sldMasterMk cId="2459111454" sldId="2147483648"/>
              <pc:sldLayoutMk cId="134063464" sldId="2147483649"/>
              <ac:spMk id="12" creationId="{9341B7D4-56DA-22C9-BC9F-DCF307E1F882}"/>
            </ac:spMkLst>
          </pc:spChg>
        </pc:sldLayoutChg>
        <pc:sldLayoutChg chg="addSp delSp modSp mod">
          <pc:chgData name="Iain Berry" userId="3b01cab1-7740-42f7-b3d5-402e8eadcc5c" providerId="ADAL" clId="{AE7F3484-AED0-4B2A-9C1D-8551C7B5FB6A}" dt="2026-08-26T11:29:37.299" v="13965"/>
          <pc:sldLayoutMkLst>
            <pc:docMk/>
            <pc:sldMasterMk cId="2459111454" sldId="2147483648"/>
            <pc:sldLayoutMk cId="934959179" sldId="2147483650"/>
          </pc:sldLayoutMkLst>
          <pc:spChg chg="add del mod">
            <ac:chgData name="Iain Berry" userId="3b01cab1-7740-42f7-b3d5-402e8eadcc5c" providerId="ADAL" clId="{AE7F3484-AED0-4B2A-9C1D-8551C7B5FB6A}" dt="2026-08-26T11:25:53.246" v="13942"/>
            <ac:spMkLst>
              <pc:docMk/>
              <pc:sldMasterMk cId="2459111454" sldId="2147483648"/>
              <pc:sldLayoutMk cId="934959179" sldId="2147483650"/>
              <ac:spMk id="4" creationId="{48B1DC6E-2F83-BCCD-5E70-85AF5369AD33}"/>
            </ac:spMkLst>
          </pc:spChg>
          <pc:spChg chg="add del mod">
            <ac:chgData name="Iain Berry" userId="3b01cab1-7740-42f7-b3d5-402e8eadcc5c" providerId="ADAL" clId="{AE7F3484-AED0-4B2A-9C1D-8551C7B5FB6A}" dt="2026-08-26T11:25:53.246" v="13942"/>
            <ac:spMkLst>
              <pc:docMk/>
              <pc:sldMasterMk cId="2459111454" sldId="2147483648"/>
              <pc:sldLayoutMk cId="934959179" sldId="2147483650"/>
              <ac:spMk id="5" creationId="{565FA334-51D3-8145-A501-F93EE48A6E6E}"/>
            </ac:spMkLst>
          </pc:spChg>
          <pc:spChg chg="add del mod">
            <ac:chgData name="Iain Berry" userId="3b01cab1-7740-42f7-b3d5-402e8eadcc5c" providerId="ADAL" clId="{AE7F3484-AED0-4B2A-9C1D-8551C7B5FB6A}" dt="2026-08-26T11:25:53.246" v="13942"/>
            <ac:spMkLst>
              <pc:docMk/>
              <pc:sldMasterMk cId="2459111454" sldId="2147483648"/>
              <pc:sldLayoutMk cId="934959179" sldId="2147483650"/>
              <ac:spMk id="6" creationId="{E82EBF24-3352-3044-BBB6-A2E9CE383810}"/>
            </ac:spMkLst>
          </pc:spChg>
          <pc:spChg chg="add mod">
            <ac:chgData name="Iain Berry" userId="3b01cab1-7740-42f7-b3d5-402e8eadcc5c" providerId="ADAL" clId="{AE7F3484-AED0-4B2A-9C1D-8551C7B5FB6A}" dt="2026-08-26T11:29:37.299" v="13965"/>
            <ac:spMkLst>
              <pc:docMk/>
              <pc:sldMasterMk cId="2459111454" sldId="2147483648"/>
              <pc:sldLayoutMk cId="934959179" sldId="2147483650"/>
              <ac:spMk id="7" creationId="{695D172F-64E8-6812-04CF-11F68A64AA6D}"/>
            </ac:spMkLst>
          </pc:spChg>
          <pc:spChg chg="add mod">
            <ac:chgData name="Iain Berry" userId="3b01cab1-7740-42f7-b3d5-402e8eadcc5c" providerId="ADAL" clId="{AE7F3484-AED0-4B2A-9C1D-8551C7B5FB6A}" dt="2026-08-26T11:29:37.299" v="13965"/>
            <ac:spMkLst>
              <pc:docMk/>
              <pc:sldMasterMk cId="2459111454" sldId="2147483648"/>
              <pc:sldLayoutMk cId="934959179" sldId="2147483650"/>
              <ac:spMk id="8" creationId="{D0E3BF93-88ED-F075-D3D0-F123A3CF1391}"/>
            </ac:spMkLst>
          </pc:spChg>
          <pc:spChg chg="add mod">
            <ac:chgData name="Iain Berry" userId="3b01cab1-7740-42f7-b3d5-402e8eadcc5c" providerId="ADAL" clId="{AE7F3484-AED0-4B2A-9C1D-8551C7B5FB6A}" dt="2026-08-26T11:29:37.299" v="13965"/>
            <ac:spMkLst>
              <pc:docMk/>
              <pc:sldMasterMk cId="2459111454" sldId="2147483648"/>
              <pc:sldLayoutMk cId="934959179" sldId="2147483650"/>
              <ac:spMk id="9" creationId="{A4363412-833B-5E43-1FE9-0BE06930E938}"/>
            </ac:spMkLst>
          </pc:spChg>
          <pc:spChg chg="add del mod">
            <ac:chgData name="Iain Berry" userId="3b01cab1-7740-42f7-b3d5-402e8eadcc5c" providerId="ADAL" clId="{AE7F3484-AED0-4B2A-9C1D-8551C7B5FB6A}" dt="2026-08-26T11:25:03.773" v="13939"/>
            <ac:spMkLst>
              <pc:docMk/>
              <pc:sldMasterMk cId="2459111454" sldId="2147483648"/>
              <pc:sldLayoutMk cId="934959179" sldId="2147483650"/>
              <ac:spMk id="10" creationId="{59251C3B-568B-A0BC-0D00-FA5F47343796}"/>
            </ac:spMkLst>
          </pc:spChg>
          <pc:spChg chg="add del mod">
            <ac:chgData name="Iain Berry" userId="3b01cab1-7740-42f7-b3d5-402e8eadcc5c" providerId="ADAL" clId="{AE7F3484-AED0-4B2A-9C1D-8551C7B5FB6A}" dt="2026-08-26T11:25:03.773" v="13939"/>
            <ac:spMkLst>
              <pc:docMk/>
              <pc:sldMasterMk cId="2459111454" sldId="2147483648"/>
              <pc:sldLayoutMk cId="934959179" sldId="2147483650"/>
              <ac:spMk id="11" creationId="{B0DA59FC-1579-C9CA-C131-948196A39DDE}"/>
            </ac:spMkLst>
          </pc:spChg>
          <pc:spChg chg="add del mod">
            <ac:chgData name="Iain Berry" userId="3b01cab1-7740-42f7-b3d5-402e8eadcc5c" providerId="ADAL" clId="{AE7F3484-AED0-4B2A-9C1D-8551C7B5FB6A}" dt="2026-08-26T11:25:03.773" v="13939"/>
            <ac:spMkLst>
              <pc:docMk/>
              <pc:sldMasterMk cId="2459111454" sldId="2147483648"/>
              <pc:sldLayoutMk cId="934959179" sldId="2147483650"/>
              <ac:spMk id="12" creationId="{18CBBB62-8D5C-0EDC-44C2-73B9C842A2A2}"/>
            </ac:spMkLst>
          </pc:spChg>
        </pc:sldLayoutChg>
      </pc:sldMasterChg>
    </pc:docChg>
  </pc:docChgLst>
  <pc:docChgLst>
    <pc:chgData name="Xerxes Pascua" userId="ab971b4d-a8f5-4319-a6af-76ec6d21cad8" providerId="ADAL" clId="{3E4FB5F5-FB2E-40A3-A3AD-3FC74D13C4CE}"/>
    <pc:docChg chg="undo custSel modSld">
      <pc:chgData name="Xerxes Pascua" userId="ab971b4d-a8f5-4319-a6af-76ec6d21cad8" providerId="ADAL" clId="{3E4FB5F5-FB2E-40A3-A3AD-3FC74D13C4CE}" dt="2026-08-27T18:24:52.236" v="216" actId="962"/>
      <pc:docMkLst>
        <pc:docMk/>
      </pc:docMkLst>
      <pc:sldChg chg="modSp mod">
        <pc:chgData name="Xerxes Pascua" userId="ab971b4d-a8f5-4319-a6af-76ec6d21cad8" providerId="ADAL" clId="{3E4FB5F5-FB2E-40A3-A3AD-3FC74D13C4CE}" dt="2026-08-27T18:11:15.954" v="88" actId="962"/>
        <pc:sldMkLst>
          <pc:docMk/>
          <pc:sldMk cId="673654268" sldId="258"/>
        </pc:sldMkLst>
        <pc:spChg chg="mod">
          <ac:chgData name="Xerxes Pascua" userId="ab971b4d-a8f5-4319-a6af-76ec6d21cad8" providerId="ADAL" clId="{3E4FB5F5-FB2E-40A3-A3AD-3FC74D13C4CE}" dt="2026-08-27T18:11:15.954" v="88" actId="962"/>
          <ac:spMkLst>
            <pc:docMk/>
            <pc:sldMk cId="673654268" sldId="258"/>
            <ac:spMk id="11" creationId="{AACF3C1A-40B3-F6A8-597B-45B95E281C23}"/>
          </ac:spMkLst>
        </pc:spChg>
        <pc:picChg chg="mod">
          <ac:chgData name="Xerxes Pascua" userId="ab971b4d-a8f5-4319-a6af-76ec6d21cad8" providerId="ADAL" clId="{3E4FB5F5-FB2E-40A3-A3AD-3FC74D13C4CE}" dt="2026-08-27T16:51:50.817" v="85" actId="962"/>
          <ac:picMkLst>
            <pc:docMk/>
            <pc:sldMk cId="673654268" sldId="258"/>
            <ac:picMk id="7" creationId="{06EB5880-8999-1E60-9EA8-9D5F72A6DD1F}"/>
          </ac:picMkLst>
        </pc:picChg>
      </pc:sldChg>
      <pc:sldChg chg="modSp mod">
        <pc:chgData name="Xerxes Pascua" userId="ab971b4d-a8f5-4319-a6af-76ec6d21cad8" providerId="ADAL" clId="{3E4FB5F5-FB2E-40A3-A3AD-3FC74D13C4CE}" dt="2026-08-27T18:11:35.306" v="89" actId="962"/>
        <pc:sldMkLst>
          <pc:docMk/>
          <pc:sldMk cId="2641611524" sldId="284"/>
        </pc:sldMkLst>
        <pc:spChg chg="mod">
          <ac:chgData name="Xerxes Pascua" userId="ab971b4d-a8f5-4319-a6af-76ec6d21cad8" providerId="ADAL" clId="{3E4FB5F5-FB2E-40A3-A3AD-3FC74D13C4CE}" dt="2026-08-27T18:11:35.306" v="89" actId="962"/>
          <ac:spMkLst>
            <pc:docMk/>
            <pc:sldMk cId="2641611524" sldId="284"/>
            <ac:spMk id="8" creationId="{E2C6BDE1-4D5C-A099-0542-4BF708ADE32C}"/>
          </ac:spMkLst>
        </pc:spChg>
        <pc:spChg chg="mod">
          <ac:chgData name="Xerxes Pascua" userId="ab971b4d-a8f5-4319-a6af-76ec6d21cad8" providerId="ADAL" clId="{3E4FB5F5-FB2E-40A3-A3AD-3FC74D13C4CE}" dt="2026-08-27T18:11:35.306" v="89" actId="962"/>
          <ac:spMkLst>
            <pc:docMk/>
            <pc:sldMk cId="2641611524" sldId="284"/>
            <ac:spMk id="9" creationId="{5ECA21CF-6653-B93F-6C8D-AA6B89E7922B}"/>
          </ac:spMkLst>
        </pc:spChg>
        <pc:spChg chg="mod">
          <ac:chgData name="Xerxes Pascua" userId="ab971b4d-a8f5-4319-a6af-76ec6d21cad8" providerId="ADAL" clId="{3E4FB5F5-FB2E-40A3-A3AD-3FC74D13C4CE}" dt="2026-08-27T18:11:35.306" v="89" actId="962"/>
          <ac:spMkLst>
            <pc:docMk/>
            <pc:sldMk cId="2641611524" sldId="284"/>
            <ac:spMk id="11" creationId="{C4452129-5A92-FA80-AAF9-043C4CA12159}"/>
          </ac:spMkLst>
        </pc:spChg>
      </pc:sldChg>
      <pc:sldChg chg="modSp mod">
        <pc:chgData name="Xerxes Pascua" userId="ab971b4d-a8f5-4319-a6af-76ec6d21cad8" providerId="ADAL" clId="{3E4FB5F5-FB2E-40A3-A3AD-3FC74D13C4CE}" dt="2026-08-27T18:12:47.752" v="99" actId="962"/>
        <pc:sldMkLst>
          <pc:docMk/>
          <pc:sldMk cId="1795097764" sldId="298"/>
        </pc:sldMkLst>
        <pc:spChg chg="mod">
          <ac:chgData name="Xerxes Pascua" userId="ab971b4d-a8f5-4319-a6af-76ec6d21cad8" providerId="ADAL" clId="{3E4FB5F5-FB2E-40A3-A3AD-3FC74D13C4CE}" dt="2026-08-27T18:12:47.752" v="99" actId="962"/>
          <ac:spMkLst>
            <pc:docMk/>
            <pc:sldMk cId="1795097764" sldId="298"/>
            <ac:spMk id="8" creationId="{3A9BF048-3FC6-64C5-8E82-A3B4721897C1}"/>
          </ac:spMkLst>
        </pc:spChg>
        <pc:spChg chg="mod">
          <ac:chgData name="Xerxes Pascua" userId="ab971b4d-a8f5-4319-a6af-76ec6d21cad8" providerId="ADAL" clId="{3E4FB5F5-FB2E-40A3-A3AD-3FC74D13C4CE}" dt="2026-08-27T18:12:47.752" v="99" actId="962"/>
          <ac:spMkLst>
            <pc:docMk/>
            <pc:sldMk cId="1795097764" sldId="298"/>
            <ac:spMk id="9" creationId="{99F44648-C38D-F03F-D743-4D76E78FBE97}"/>
          </ac:spMkLst>
        </pc:spChg>
        <pc:spChg chg="mod">
          <ac:chgData name="Xerxes Pascua" userId="ab971b4d-a8f5-4319-a6af-76ec6d21cad8" providerId="ADAL" clId="{3E4FB5F5-FB2E-40A3-A3AD-3FC74D13C4CE}" dt="2026-08-27T18:12:47.752" v="99" actId="962"/>
          <ac:spMkLst>
            <pc:docMk/>
            <pc:sldMk cId="1795097764" sldId="298"/>
            <ac:spMk id="11" creationId="{9F9107FF-450E-EC9F-EBE7-727368A389A3}"/>
          </ac:spMkLst>
        </pc:spChg>
      </pc:sldChg>
      <pc:sldChg chg="addSp delSp modSp mod">
        <pc:chgData name="Xerxes Pascua" userId="ab971b4d-a8f5-4319-a6af-76ec6d21cad8" providerId="ADAL" clId="{3E4FB5F5-FB2E-40A3-A3AD-3FC74D13C4CE}" dt="2026-08-27T18:19:51.530" v="176" actId="962"/>
        <pc:sldMkLst>
          <pc:docMk/>
          <pc:sldMk cId="390362553" sldId="299"/>
        </pc:sldMkLst>
        <pc:spChg chg="mod">
          <ac:chgData name="Xerxes Pascua" userId="ab971b4d-a8f5-4319-a6af-76ec6d21cad8" providerId="ADAL" clId="{3E4FB5F5-FB2E-40A3-A3AD-3FC74D13C4CE}" dt="2026-08-27T18:16:00.492" v="163" actId="1035"/>
          <ac:spMkLst>
            <pc:docMk/>
            <pc:sldMk cId="390362553" sldId="299"/>
            <ac:spMk id="2" creationId="{C8FC3DD1-3B03-0407-E788-39FB26F26AF0}"/>
          </ac:spMkLst>
        </pc:spChg>
        <pc:spChg chg="add mod">
          <ac:chgData name="Xerxes Pascua" userId="ab971b4d-a8f5-4319-a6af-76ec6d21cad8" providerId="ADAL" clId="{3E4FB5F5-FB2E-40A3-A3AD-3FC74D13C4CE}" dt="2026-08-27T18:16:06.368" v="164"/>
          <ac:spMkLst>
            <pc:docMk/>
            <pc:sldMk cId="390362553" sldId="299"/>
            <ac:spMk id="3" creationId="{CA3981BE-C4BB-B8C1-BAC4-275DA8B80B5E}"/>
          </ac:spMkLst>
        </pc:spChg>
        <pc:spChg chg="add del mod">
          <ac:chgData name="Xerxes Pascua" userId="ab971b4d-a8f5-4319-a6af-76ec6d21cad8" providerId="ADAL" clId="{3E4FB5F5-FB2E-40A3-A3AD-3FC74D13C4CE}" dt="2026-08-27T18:19:33.327" v="175" actId="478"/>
          <ac:spMkLst>
            <pc:docMk/>
            <pc:sldMk cId="390362553" sldId="299"/>
            <ac:spMk id="4" creationId="{F98980CF-0B25-D074-0353-713786B9F9B1}"/>
          </ac:spMkLst>
        </pc:spChg>
        <pc:spChg chg="add del">
          <ac:chgData name="Xerxes Pascua" userId="ab971b4d-a8f5-4319-a6af-76ec6d21cad8" providerId="ADAL" clId="{3E4FB5F5-FB2E-40A3-A3AD-3FC74D13C4CE}" dt="2026-08-27T18:19:00.121" v="169" actId="22"/>
          <ac:spMkLst>
            <pc:docMk/>
            <pc:sldMk cId="390362553" sldId="299"/>
            <ac:spMk id="5" creationId="{5E74D58D-ABC5-AF1D-7800-939510BAF8D8}"/>
          </ac:spMkLst>
        </pc:spChg>
        <pc:spChg chg="add del">
          <ac:chgData name="Xerxes Pascua" userId="ab971b4d-a8f5-4319-a6af-76ec6d21cad8" providerId="ADAL" clId="{3E4FB5F5-FB2E-40A3-A3AD-3FC74D13C4CE}" dt="2026-08-27T18:19:09.979" v="172" actId="478"/>
          <ac:spMkLst>
            <pc:docMk/>
            <pc:sldMk cId="390362553" sldId="299"/>
            <ac:spMk id="7" creationId="{520B38EB-54CB-C78F-F6AF-1A1C999B9DC0}"/>
          </ac:spMkLst>
        </pc:spChg>
        <pc:spChg chg="mod">
          <ac:chgData name="Xerxes Pascua" userId="ab971b4d-a8f5-4319-a6af-76ec6d21cad8" providerId="ADAL" clId="{3E4FB5F5-FB2E-40A3-A3AD-3FC74D13C4CE}" dt="2026-08-27T18:11:46.626" v="91" actId="962"/>
          <ac:spMkLst>
            <pc:docMk/>
            <pc:sldMk cId="390362553" sldId="299"/>
            <ac:spMk id="8" creationId="{AE6D9BC2-3313-CF47-308A-9605187F3C5D}"/>
          </ac:spMkLst>
        </pc:spChg>
        <pc:spChg chg="mod">
          <ac:chgData name="Xerxes Pascua" userId="ab971b4d-a8f5-4319-a6af-76ec6d21cad8" providerId="ADAL" clId="{3E4FB5F5-FB2E-40A3-A3AD-3FC74D13C4CE}" dt="2026-08-27T18:11:46.626" v="91" actId="962"/>
          <ac:spMkLst>
            <pc:docMk/>
            <pc:sldMk cId="390362553" sldId="299"/>
            <ac:spMk id="9" creationId="{CDC796E9-0F4A-DAE1-EFCA-933A6073E3CB}"/>
          </ac:spMkLst>
        </pc:spChg>
        <pc:spChg chg="mod">
          <ac:chgData name="Xerxes Pascua" userId="ab971b4d-a8f5-4319-a6af-76ec6d21cad8" providerId="ADAL" clId="{3E4FB5F5-FB2E-40A3-A3AD-3FC74D13C4CE}" dt="2026-08-27T18:11:46.626" v="91" actId="962"/>
          <ac:spMkLst>
            <pc:docMk/>
            <pc:sldMk cId="390362553" sldId="299"/>
            <ac:spMk id="11" creationId="{5F246C2E-895F-4F3F-993E-9BC1A9D38E55}"/>
          </ac:spMkLst>
        </pc:spChg>
        <pc:picChg chg="add mod">
          <ac:chgData name="Xerxes Pascua" userId="ab971b4d-a8f5-4319-a6af-76ec6d21cad8" providerId="ADAL" clId="{3E4FB5F5-FB2E-40A3-A3AD-3FC74D13C4CE}" dt="2026-08-27T18:19:51.530" v="176" actId="962"/>
          <ac:picMkLst>
            <pc:docMk/>
            <pc:sldMk cId="390362553" sldId="299"/>
            <ac:picMk id="13" creationId="{106C5D3C-8B38-28A2-0298-5FE6B211EEBD}"/>
          </ac:picMkLst>
        </pc:picChg>
      </pc:sldChg>
      <pc:sldChg chg="modSp mod">
        <pc:chgData name="Xerxes Pascua" userId="ab971b4d-a8f5-4319-a6af-76ec6d21cad8" providerId="ADAL" clId="{3E4FB5F5-FB2E-40A3-A3AD-3FC74D13C4CE}" dt="2026-08-27T18:12:37.970" v="97" actId="962"/>
        <pc:sldMkLst>
          <pc:docMk/>
          <pc:sldMk cId="1677018678" sldId="303"/>
        </pc:sldMkLst>
        <pc:spChg chg="mod">
          <ac:chgData name="Xerxes Pascua" userId="ab971b4d-a8f5-4319-a6af-76ec6d21cad8" providerId="ADAL" clId="{3E4FB5F5-FB2E-40A3-A3AD-3FC74D13C4CE}" dt="2026-08-27T18:12:37.970" v="97" actId="962"/>
          <ac:spMkLst>
            <pc:docMk/>
            <pc:sldMk cId="1677018678" sldId="303"/>
            <ac:spMk id="9" creationId="{5FFAD9CA-B0E6-BAAC-51BD-34A923B1261B}"/>
          </ac:spMkLst>
        </pc:spChg>
        <pc:spChg chg="mod">
          <ac:chgData name="Xerxes Pascua" userId="ab971b4d-a8f5-4319-a6af-76ec6d21cad8" providerId="ADAL" clId="{3E4FB5F5-FB2E-40A3-A3AD-3FC74D13C4CE}" dt="2026-08-27T18:12:37.970" v="97" actId="962"/>
          <ac:spMkLst>
            <pc:docMk/>
            <pc:sldMk cId="1677018678" sldId="303"/>
            <ac:spMk id="10" creationId="{859B2642-4444-C160-23B1-7F88052B43D4}"/>
          </ac:spMkLst>
        </pc:spChg>
        <pc:spChg chg="mod">
          <ac:chgData name="Xerxes Pascua" userId="ab971b4d-a8f5-4319-a6af-76ec6d21cad8" providerId="ADAL" clId="{3E4FB5F5-FB2E-40A3-A3AD-3FC74D13C4CE}" dt="2026-08-27T18:12:37.970" v="97" actId="962"/>
          <ac:spMkLst>
            <pc:docMk/>
            <pc:sldMk cId="1677018678" sldId="303"/>
            <ac:spMk id="11" creationId="{FC7B06A4-AEBC-CF55-8381-FF5F18666D61}"/>
          </ac:spMkLst>
        </pc:spChg>
      </pc:sldChg>
      <pc:sldChg chg="modSp mod">
        <pc:chgData name="Xerxes Pascua" userId="ab971b4d-a8f5-4319-a6af-76ec6d21cad8" providerId="ADAL" clId="{3E4FB5F5-FB2E-40A3-A3AD-3FC74D13C4CE}" dt="2026-08-27T18:12:53.114" v="100" actId="20577"/>
        <pc:sldMkLst>
          <pc:docMk/>
          <pc:sldMk cId="2742235478" sldId="304"/>
        </pc:sldMkLst>
        <pc:spChg chg="mod">
          <ac:chgData name="Xerxes Pascua" userId="ab971b4d-a8f5-4319-a6af-76ec6d21cad8" providerId="ADAL" clId="{3E4FB5F5-FB2E-40A3-A3AD-3FC74D13C4CE}" dt="2026-08-27T18:12:53.114" v="100" actId="20577"/>
          <ac:spMkLst>
            <pc:docMk/>
            <pc:sldMk cId="2742235478" sldId="304"/>
            <ac:spMk id="8" creationId="{75A66CC8-9126-D4D8-066E-65A5AB870EEE}"/>
          </ac:spMkLst>
        </pc:spChg>
        <pc:spChg chg="mod">
          <ac:chgData name="Xerxes Pascua" userId="ab971b4d-a8f5-4319-a6af-76ec6d21cad8" providerId="ADAL" clId="{3E4FB5F5-FB2E-40A3-A3AD-3FC74D13C4CE}" dt="2026-08-27T18:12:42.653" v="98" actId="962"/>
          <ac:spMkLst>
            <pc:docMk/>
            <pc:sldMk cId="2742235478" sldId="304"/>
            <ac:spMk id="9" creationId="{1383D71D-3E68-72B0-1364-9E122993F649}"/>
          </ac:spMkLst>
        </pc:spChg>
        <pc:spChg chg="mod">
          <ac:chgData name="Xerxes Pascua" userId="ab971b4d-a8f5-4319-a6af-76ec6d21cad8" providerId="ADAL" clId="{3E4FB5F5-FB2E-40A3-A3AD-3FC74D13C4CE}" dt="2026-08-27T18:12:42.653" v="98" actId="962"/>
          <ac:spMkLst>
            <pc:docMk/>
            <pc:sldMk cId="2742235478" sldId="304"/>
            <ac:spMk id="10" creationId="{8F53A7DB-D39B-AA7E-DABE-46ACDEAA92F4}"/>
          </ac:spMkLst>
        </pc:spChg>
        <pc:spChg chg="mod">
          <ac:chgData name="Xerxes Pascua" userId="ab971b4d-a8f5-4319-a6af-76ec6d21cad8" providerId="ADAL" clId="{3E4FB5F5-FB2E-40A3-A3AD-3FC74D13C4CE}" dt="2026-08-27T18:12:42.653" v="98" actId="962"/>
          <ac:spMkLst>
            <pc:docMk/>
            <pc:sldMk cId="2742235478" sldId="304"/>
            <ac:spMk id="11" creationId="{B75260CF-CD87-15DD-765A-9B30DFFE8CC9}"/>
          </ac:spMkLst>
        </pc:spChg>
      </pc:sldChg>
      <pc:sldChg chg="modSp mod">
        <pc:chgData name="Xerxes Pascua" userId="ab971b4d-a8f5-4319-a6af-76ec6d21cad8" providerId="ADAL" clId="{3E4FB5F5-FB2E-40A3-A3AD-3FC74D13C4CE}" dt="2026-08-27T18:11:40.157" v="90" actId="962"/>
        <pc:sldMkLst>
          <pc:docMk/>
          <pc:sldMk cId="214543957" sldId="305"/>
        </pc:sldMkLst>
        <pc:spChg chg="mod">
          <ac:chgData name="Xerxes Pascua" userId="ab971b4d-a8f5-4319-a6af-76ec6d21cad8" providerId="ADAL" clId="{3E4FB5F5-FB2E-40A3-A3AD-3FC74D13C4CE}" dt="2026-08-27T18:11:40.157" v="90" actId="962"/>
          <ac:spMkLst>
            <pc:docMk/>
            <pc:sldMk cId="214543957" sldId="305"/>
            <ac:spMk id="8" creationId="{243B44B6-87BF-D015-61FE-942C61BB6449}"/>
          </ac:spMkLst>
        </pc:spChg>
        <pc:spChg chg="mod">
          <ac:chgData name="Xerxes Pascua" userId="ab971b4d-a8f5-4319-a6af-76ec6d21cad8" providerId="ADAL" clId="{3E4FB5F5-FB2E-40A3-A3AD-3FC74D13C4CE}" dt="2026-08-27T18:11:40.157" v="90" actId="962"/>
          <ac:spMkLst>
            <pc:docMk/>
            <pc:sldMk cId="214543957" sldId="305"/>
            <ac:spMk id="9" creationId="{5DD47E58-59F2-6834-C831-977C25553DE4}"/>
          </ac:spMkLst>
        </pc:spChg>
        <pc:spChg chg="mod">
          <ac:chgData name="Xerxes Pascua" userId="ab971b4d-a8f5-4319-a6af-76ec6d21cad8" providerId="ADAL" clId="{3E4FB5F5-FB2E-40A3-A3AD-3FC74D13C4CE}" dt="2026-08-27T18:11:40.157" v="90" actId="962"/>
          <ac:spMkLst>
            <pc:docMk/>
            <pc:sldMk cId="214543957" sldId="305"/>
            <ac:spMk id="11" creationId="{D5CDB414-D68C-CAF4-ECD5-86810EB793A3}"/>
          </ac:spMkLst>
        </pc:spChg>
      </pc:sldChg>
      <pc:sldChg chg="addSp modSp mod">
        <pc:chgData name="Xerxes Pascua" userId="ab971b4d-a8f5-4319-a6af-76ec6d21cad8" providerId="ADAL" clId="{3E4FB5F5-FB2E-40A3-A3AD-3FC74D13C4CE}" dt="2026-08-27T18:20:11.113" v="177" actId="22"/>
        <pc:sldMkLst>
          <pc:docMk/>
          <pc:sldMk cId="2672130478" sldId="306"/>
        </pc:sldMkLst>
        <pc:spChg chg="mod">
          <ac:chgData name="Xerxes Pascua" userId="ab971b4d-a8f5-4319-a6af-76ec6d21cad8" providerId="ADAL" clId="{3E4FB5F5-FB2E-40A3-A3AD-3FC74D13C4CE}" dt="2026-08-27T18:17:36.175" v="167" actId="14838"/>
          <ac:spMkLst>
            <pc:docMk/>
            <pc:sldMk cId="2672130478" sldId="306"/>
            <ac:spMk id="2" creationId="{06408490-90DF-8D46-98A3-A7FEE5895818}"/>
          </ac:spMkLst>
        </pc:spChg>
        <pc:spChg chg="mod">
          <ac:chgData name="Xerxes Pascua" userId="ab971b4d-a8f5-4319-a6af-76ec6d21cad8" providerId="ADAL" clId="{3E4FB5F5-FB2E-40A3-A3AD-3FC74D13C4CE}" dt="2026-08-27T18:12:05.861" v="92" actId="962"/>
          <ac:spMkLst>
            <pc:docMk/>
            <pc:sldMk cId="2672130478" sldId="306"/>
            <ac:spMk id="8" creationId="{B8A3C21D-C612-BF6B-0EB7-98A95AB493FE}"/>
          </ac:spMkLst>
        </pc:spChg>
        <pc:spChg chg="mod">
          <ac:chgData name="Xerxes Pascua" userId="ab971b4d-a8f5-4319-a6af-76ec6d21cad8" providerId="ADAL" clId="{3E4FB5F5-FB2E-40A3-A3AD-3FC74D13C4CE}" dt="2026-08-27T18:12:05.861" v="92" actId="962"/>
          <ac:spMkLst>
            <pc:docMk/>
            <pc:sldMk cId="2672130478" sldId="306"/>
            <ac:spMk id="9" creationId="{C9301FC3-AB5A-71FD-D673-06B4F45ADCA8}"/>
          </ac:spMkLst>
        </pc:spChg>
        <pc:spChg chg="mod">
          <ac:chgData name="Xerxes Pascua" userId="ab971b4d-a8f5-4319-a6af-76ec6d21cad8" providerId="ADAL" clId="{3E4FB5F5-FB2E-40A3-A3AD-3FC74D13C4CE}" dt="2026-08-27T18:12:05.861" v="92" actId="962"/>
          <ac:spMkLst>
            <pc:docMk/>
            <pc:sldMk cId="2672130478" sldId="306"/>
            <ac:spMk id="11" creationId="{4A69297A-01C5-E5CE-1E5B-6B2CA5014B76}"/>
          </ac:spMkLst>
        </pc:spChg>
        <pc:picChg chg="add">
          <ac:chgData name="Xerxes Pascua" userId="ab971b4d-a8f5-4319-a6af-76ec6d21cad8" providerId="ADAL" clId="{3E4FB5F5-FB2E-40A3-A3AD-3FC74D13C4CE}" dt="2026-08-27T18:20:11.113" v="177" actId="22"/>
          <ac:picMkLst>
            <pc:docMk/>
            <pc:sldMk cId="2672130478" sldId="306"/>
            <ac:picMk id="4" creationId="{F87B4B8F-5EE7-E4E3-396F-636D3A639B5D}"/>
          </ac:picMkLst>
        </pc:picChg>
      </pc:sldChg>
      <pc:sldChg chg="addSp modSp mod">
        <pc:chgData name="Xerxes Pascua" userId="ab971b4d-a8f5-4319-a6af-76ec6d21cad8" providerId="ADAL" clId="{3E4FB5F5-FB2E-40A3-A3AD-3FC74D13C4CE}" dt="2026-08-27T18:20:39.413" v="180" actId="22"/>
        <pc:sldMkLst>
          <pc:docMk/>
          <pc:sldMk cId="2579652497" sldId="307"/>
        </pc:sldMkLst>
        <pc:spChg chg="mod">
          <ac:chgData name="Xerxes Pascua" userId="ab971b4d-a8f5-4319-a6af-76ec6d21cad8" providerId="ADAL" clId="{3E4FB5F5-FB2E-40A3-A3AD-3FC74D13C4CE}" dt="2026-08-27T18:20:33.118" v="179" actId="14838"/>
          <ac:spMkLst>
            <pc:docMk/>
            <pc:sldMk cId="2579652497" sldId="307"/>
            <ac:spMk id="2" creationId="{EF1D1BA2-D33A-02DB-75D6-BB267F886607}"/>
          </ac:spMkLst>
        </pc:spChg>
        <pc:spChg chg="mod">
          <ac:chgData name="Xerxes Pascua" userId="ab971b4d-a8f5-4319-a6af-76ec6d21cad8" providerId="ADAL" clId="{3E4FB5F5-FB2E-40A3-A3AD-3FC74D13C4CE}" dt="2026-08-27T18:12:12.250" v="93" actId="962"/>
          <ac:spMkLst>
            <pc:docMk/>
            <pc:sldMk cId="2579652497" sldId="307"/>
            <ac:spMk id="8" creationId="{D02EED7E-25EF-1DEC-A383-F63744FA2D29}"/>
          </ac:spMkLst>
        </pc:spChg>
        <pc:spChg chg="mod">
          <ac:chgData name="Xerxes Pascua" userId="ab971b4d-a8f5-4319-a6af-76ec6d21cad8" providerId="ADAL" clId="{3E4FB5F5-FB2E-40A3-A3AD-3FC74D13C4CE}" dt="2026-08-27T18:12:12.250" v="93" actId="962"/>
          <ac:spMkLst>
            <pc:docMk/>
            <pc:sldMk cId="2579652497" sldId="307"/>
            <ac:spMk id="9" creationId="{C4F55DD7-6C60-0DE7-71B8-7AB571BD2626}"/>
          </ac:spMkLst>
        </pc:spChg>
        <pc:spChg chg="mod">
          <ac:chgData name="Xerxes Pascua" userId="ab971b4d-a8f5-4319-a6af-76ec6d21cad8" providerId="ADAL" clId="{3E4FB5F5-FB2E-40A3-A3AD-3FC74D13C4CE}" dt="2026-08-27T18:12:12.250" v="93" actId="962"/>
          <ac:spMkLst>
            <pc:docMk/>
            <pc:sldMk cId="2579652497" sldId="307"/>
            <ac:spMk id="11" creationId="{2FF07BBD-80D8-46CA-A203-DBB6EC02ED20}"/>
          </ac:spMkLst>
        </pc:spChg>
        <pc:picChg chg="add">
          <ac:chgData name="Xerxes Pascua" userId="ab971b4d-a8f5-4319-a6af-76ec6d21cad8" providerId="ADAL" clId="{3E4FB5F5-FB2E-40A3-A3AD-3FC74D13C4CE}" dt="2026-08-27T18:20:39.413" v="180" actId="22"/>
          <ac:picMkLst>
            <pc:docMk/>
            <pc:sldMk cId="2579652497" sldId="307"/>
            <ac:picMk id="4" creationId="{CBD752B8-9FA7-300D-04FC-88E4E48ED1B9}"/>
          </ac:picMkLst>
        </pc:picChg>
      </pc:sldChg>
      <pc:sldChg chg="addSp delSp modSp mod">
        <pc:chgData name="Xerxes Pascua" userId="ab971b4d-a8f5-4319-a6af-76ec6d21cad8" providerId="ADAL" clId="{3E4FB5F5-FB2E-40A3-A3AD-3FC74D13C4CE}" dt="2026-08-27T18:12:32.986" v="96" actId="962"/>
        <pc:sldMkLst>
          <pc:docMk/>
          <pc:sldMk cId="839859999" sldId="308"/>
        </pc:sldMkLst>
        <pc:spChg chg="add del mod">
          <ac:chgData name="Xerxes Pascua" userId="ab971b4d-a8f5-4319-a6af-76ec6d21cad8" providerId="ADAL" clId="{3E4FB5F5-FB2E-40A3-A3AD-3FC74D13C4CE}" dt="2026-08-27T16:45:40.101" v="82" actId="13244"/>
          <ac:spMkLst>
            <pc:docMk/>
            <pc:sldMk cId="839859999" sldId="308"/>
            <ac:spMk id="2" creationId="{FE88850C-9EA5-BEA6-FF21-DC3C9C9ACC54}"/>
          </ac:spMkLst>
        </pc:spChg>
        <pc:spChg chg="add mod">
          <ac:chgData name="Xerxes Pascua" userId="ab971b4d-a8f5-4319-a6af-76ec6d21cad8" providerId="ADAL" clId="{3E4FB5F5-FB2E-40A3-A3AD-3FC74D13C4CE}" dt="2026-08-27T16:42:06.915" v="41" actId="478"/>
          <ac:spMkLst>
            <pc:docMk/>
            <pc:sldMk cId="839859999" sldId="308"/>
            <ac:spMk id="3" creationId="{AFFD2340-6DCA-6194-59DB-E74D19E268C0}"/>
          </ac:spMkLst>
        </pc:spChg>
        <pc:spChg chg="del mod">
          <ac:chgData name="Xerxes Pascua" userId="ab971b4d-a8f5-4319-a6af-76ec6d21cad8" providerId="ADAL" clId="{3E4FB5F5-FB2E-40A3-A3AD-3FC74D13C4CE}" dt="2026-08-27T16:42:52.334" v="73" actId="478"/>
          <ac:spMkLst>
            <pc:docMk/>
            <pc:sldMk cId="839859999" sldId="308"/>
            <ac:spMk id="9" creationId="{00581EE8-CC68-6592-2F5C-E1F417DE85B8}"/>
          </ac:spMkLst>
        </pc:spChg>
        <pc:spChg chg="mod">
          <ac:chgData name="Xerxes Pascua" userId="ab971b4d-a8f5-4319-a6af-76ec6d21cad8" providerId="ADAL" clId="{3E4FB5F5-FB2E-40A3-A3AD-3FC74D13C4CE}" dt="2026-08-27T18:12:32.986" v="96" actId="962"/>
          <ac:spMkLst>
            <pc:docMk/>
            <pc:sldMk cId="839859999" sldId="308"/>
            <ac:spMk id="10" creationId="{1F86DB4D-50CA-C08E-85B9-FCE655247319}"/>
          </ac:spMkLst>
        </pc:spChg>
        <pc:spChg chg="mod">
          <ac:chgData name="Xerxes Pascua" userId="ab971b4d-a8f5-4319-a6af-76ec6d21cad8" providerId="ADAL" clId="{3E4FB5F5-FB2E-40A3-A3AD-3FC74D13C4CE}" dt="2026-08-27T18:12:32.986" v="96" actId="962"/>
          <ac:spMkLst>
            <pc:docMk/>
            <pc:sldMk cId="839859999" sldId="308"/>
            <ac:spMk id="12" creationId="{E27C3A44-3DFE-D032-66D4-1098057B4129}"/>
          </ac:spMkLst>
        </pc:spChg>
        <pc:spChg chg="mod">
          <ac:chgData name="Xerxes Pascua" userId="ab971b4d-a8f5-4319-a6af-76ec6d21cad8" providerId="ADAL" clId="{3E4FB5F5-FB2E-40A3-A3AD-3FC74D13C4CE}" dt="2026-08-27T18:12:32.986" v="96" actId="962"/>
          <ac:spMkLst>
            <pc:docMk/>
            <pc:sldMk cId="839859999" sldId="308"/>
            <ac:spMk id="13" creationId="{7DEA520E-F820-4402-ABE6-F695D27D6568}"/>
          </ac:spMkLst>
        </pc:spChg>
      </pc:sldChg>
      <pc:sldChg chg="addSp delSp modSp mod">
        <pc:chgData name="Xerxes Pascua" userId="ab971b4d-a8f5-4319-a6af-76ec6d21cad8" providerId="ADAL" clId="{3E4FB5F5-FB2E-40A3-A3AD-3FC74D13C4CE}" dt="2026-08-27T18:24:52.236" v="216" actId="962"/>
        <pc:sldMkLst>
          <pc:docMk/>
          <pc:sldMk cId="2166619136" sldId="309"/>
        </pc:sldMkLst>
        <pc:spChg chg="add del mod">
          <ac:chgData name="Xerxes Pascua" userId="ab971b4d-a8f5-4319-a6af-76ec6d21cad8" providerId="ADAL" clId="{3E4FB5F5-FB2E-40A3-A3AD-3FC74D13C4CE}" dt="2026-08-27T18:23:07.425" v="209" actId="478"/>
          <ac:spMkLst>
            <pc:docMk/>
            <pc:sldMk cId="2166619136" sldId="309"/>
            <ac:spMk id="2" creationId="{C4366C82-9104-401C-D739-248E95E57BDC}"/>
          </ac:spMkLst>
        </pc:spChg>
        <pc:spChg chg="add del mod">
          <ac:chgData name="Xerxes Pascua" userId="ab971b4d-a8f5-4319-a6af-76ec6d21cad8" providerId="ADAL" clId="{3E4FB5F5-FB2E-40A3-A3AD-3FC74D13C4CE}" dt="2026-08-27T18:23:10.064" v="210" actId="478"/>
          <ac:spMkLst>
            <pc:docMk/>
            <pc:sldMk cId="2166619136" sldId="309"/>
            <ac:spMk id="5" creationId="{130E2526-B845-36E1-B9C1-8C8C68CEEB5D}"/>
          </ac:spMkLst>
        </pc:spChg>
        <pc:spChg chg="mod">
          <ac:chgData name="Xerxes Pascua" userId="ab971b4d-a8f5-4319-a6af-76ec6d21cad8" providerId="ADAL" clId="{3E4FB5F5-FB2E-40A3-A3AD-3FC74D13C4CE}" dt="2026-08-27T18:22:06.931" v="203" actId="14838"/>
          <ac:spMkLst>
            <pc:docMk/>
            <pc:sldMk cId="2166619136" sldId="309"/>
            <ac:spMk id="6" creationId="{F0B007EE-C5B1-1B1B-CD48-EACDAE61159F}"/>
          </ac:spMkLst>
        </pc:spChg>
        <pc:spChg chg="mod">
          <ac:chgData name="Xerxes Pascua" userId="ab971b4d-a8f5-4319-a6af-76ec6d21cad8" providerId="ADAL" clId="{3E4FB5F5-FB2E-40A3-A3AD-3FC74D13C4CE}" dt="2026-08-27T18:12:21.213" v="94" actId="962"/>
          <ac:spMkLst>
            <pc:docMk/>
            <pc:sldMk cId="2166619136" sldId="309"/>
            <ac:spMk id="7" creationId="{153840A7-8CB4-201D-AB3A-85056758C6BA}"/>
          </ac:spMkLst>
        </pc:spChg>
        <pc:spChg chg="mod">
          <ac:chgData name="Xerxes Pascua" userId="ab971b4d-a8f5-4319-a6af-76ec6d21cad8" providerId="ADAL" clId="{3E4FB5F5-FB2E-40A3-A3AD-3FC74D13C4CE}" dt="2026-08-27T18:12:21.213" v="94" actId="962"/>
          <ac:spMkLst>
            <pc:docMk/>
            <pc:sldMk cId="2166619136" sldId="309"/>
            <ac:spMk id="9" creationId="{A9083476-6D8D-0B31-72DB-400B33D63250}"/>
          </ac:spMkLst>
        </pc:spChg>
        <pc:spChg chg="mod">
          <ac:chgData name="Xerxes Pascua" userId="ab971b4d-a8f5-4319-a6af-76ec6d21cad8" providerId="ADAL" clId="{3E4FB5F5-FB2E-40A3-A3AD-3FC74D13C4CE}" dt="2026-08-27T18:12:21.213" v="94" actId="962"/>
          <ac:spMkLst>
            <pc:docMk/>
            <pc:sldMk cId="2166619136" sldId="309"/>
            <ac:spMk id="10" creationId="{AB04AF03-1F50-5E82-AE6B-E58A2FD1DA14}"/>
          </ac:spMkLst>
        </pc:spChg>
        <pc:picChg chg="add mod">
          <ac:chgData name="Xerxes Pascua" userId="ab971b4d-a8f5-4319-a6af-76ec6d21cad8" providerId="ADAL" clId="{3E4FB5F5-FB2E-40A3-A3AD-3FC74D13C4CE}" dt="2026-08-27T18:24:52.236" v="216" actId="962"/>
          <ac:picMkLst>
            <pc:docMk/>
            <pc:sldMk cId="2166619136" sldId="309"/>
            <ac:picMk id="11" creationId="{9BF6B2BB-698B-317D-975F-DDB637A86AA5}"/>
          </ac:picMkLst>
        </pc:picChg>
      </pc:sldChg>
      <pc:sldChg chg="addSp delSp modSp mod">
        <pc:chgData name="Xerxes Pascua" userId="ab971b4d-a8f5-4319-a6af-76ec6d21cad8" providerId="ADAL" clId="{3E4FB5F5-FB2E-40A3-A3AD-3FC74D13C4CE}" dt="2026-08-27T18:24:44.267" v="215" actId="962"/>
        <pc:sldMkLst>
          <pc:docMk/>
          <pc:sldMk cId="215079651" sldId="310"/>
        </pc:sldMkLst>
        <pc:spChg chg="mod">
          <ac:chgData name="Xerxes Pascua" userId="ab971b4d-a8f5-4319-a6af-76ec6d21cad8" providerId="ADAL" clId="{3E4FB5F5-FB2E-40A3-A3AD-3FC74D13C4CE}" dt="2026-08-27T18:12:28.910" v="95" actId="962"/>
          <ac:spMkLst>
            <pc:docMk/>
            <pc:sldMk cId="215079651" sldId="310"/>
            <ac:spMk id="2" creationId="{C588D2D9-AE40-EB41-9E6F-D33BA867A4C0}"/>
          </ac:spMkLst>
        </pc:spChg>
        <pc:spChg chg="mod">
          <ac:chgData name="Xerxes Pascua" userId="ab971b4d-a8f5-4319-a6af-76ec6d21cad8" providerId="ADAL" clId="{3E4FB5F5-FB2E-40A3-A3AD-3FC74D13C4CE}" dt="2026-08-27T18:12:28.910" v="95" actId="962"/>
          <ac:spMkLst>
            <pc:docMk/>
            <pc:sldMk cId="215079651" sldId="310"/>
            <ac:spMk id="3" creationId="{07B369DD-A2C6-61C7-0FD7-B4226E53B77D}"/>
          </ac:spMkLst>
        </pc:spChg>
        <pc:spChg chg="mod">
          <ac:chgData name="Xerxes Pascua" userId="ab971b4d-a8f5-4319-a6af-76ec6d21cad8" providerId="ADAL" clId="{3E4FB5F5-FB2E-40A3-A3AD-3FC74D13C4CE}" dt="2026-08-27T18:12:28.910" v="95" actId="962"/>
          <ac:spMkLst>
            <pc:docMk/>
            <pc:sldMk cId="215079651" sldId="310"/>
            <ac:spMk id="4" creationId="{E7554545-5C63-D6A8-977F-DA994F93501C}"/>
          </ac:spMkLst>
        </pc:spChg>
        <pc:spChg chg="add del mod">
          <ac:chgData name="Xerxes Pascua" userId="ab971b4d-a8f5-4319-a6af-76ec6d21cad8" providerId="ADAL" clId="{3E4FB5F5-FB2E-40A3-A3AD-3FC74D13C4CE}" dt="2026-08-27T18:24:34.595" v="214" actId="478"/>
          <ac:spMkLst>
            <pc:docMk/>
            <pc:sldMk cId="215079651" sldId="310"/>
            <ac:spMk id="5" creationId="{5F96122B-4AEB-E434-88F5-D8B8079169F9}"/>
          </ac:spMkLst>
        </pc:spChg>
        <pc:spChg chg="mod">
          <ac:chgData name="Xerxes Pascua" userId="ab971b4d-a8f5-4319-a6af-76ec6d21cad8" providerId="ADAL" clId="{3E4FB5F5-FB2E-40A3-A3AD-3FC74D13C4CE}" dt="2026-08-27T18:21:40.592" v="200" actId="14838"/>
          <ac:spMkLst>
            <pc:docMk/>
            <pc:sldMk cId="215079651" sldId="310"/>
            <ac:spMk id="8" creationId="{9CA553F4-1903-F5BB-BD2B-E7F40EA230B3}"/>
          </ac:spMkLst>
        </pc:spChg>
        <pc:picChg chg="add mod">
          <ac:chgData name="Xerxes Pascua" userId="ab971b4d-a8f5-4319-a6af-76ec6d21cad8" providerId="ADAL" clId="{3E4FB5F5-FB2E-40A3-A3AD-3FC74D13C4CE}" dt="2026-08-27T18:24:44.267" v="215" actId="962"/>
          <ac:picMkLst>
            <pc:docMk/>
            <pc:sldMk cId="215079651" sldId="310"/>
            <ac:picMk id="7" creationId="{F5859DB1-2B67-8391-FC58-6EE12C6AFE7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DDDE9-2A2B-425F-907B-FFC691531311}" type="datetimeFigureOut">
              <a:rPr lang="en-US" smtClean="0"/>
              <a:t>2026-08-27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71BCA-6A1B-4289-A600-5DB99803D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62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1E94C6-D81F-1112-D190-404A07457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9B9A07-D71C-22FB-DF05-A136CF825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341B7D4-56DA-22C9-BC9F-DCF307E1F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6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5D172F-64E8-6812-04CF-11F68A64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E3BF93-88ED-F075-D3D0-F123A3CF1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363412-833B-5E43-1FE9-0BE06930E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95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2951" y="6356350"/>
            <a:ext cx="327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40" y="6124275"/>
            <a:ext cx="2499412" cy="590073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76740" y="6014129"/>
            <a:ext cx="11346849" cy="247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37238" y="6356350"/>
            <a:ext cx="864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73060F-C2E4-4BF4-9AAD-9BA2EDB056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8F0FC11-491D-BF3E-A8F3-6B84C9174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31203" y="6362562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August 26,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1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A399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rules.comments@sml.texas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3FA16-BCA0-76D7-8542-4C1F94C81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562" y="1889211"/>
            <a:ext cx="10836875" cy="2387600"/>
          </a:xfrm>
        </p:spPr>
        <p:txBody>
          <a:bodyPr>
            <a:normAutofit/>
          </a:bodyPr>
          <a:lstStyle/>
          <a:p>
            <a:r>
              <a:rPr lang="en-US" sz="4000" b="1" dirty="0"/>
              <a:t>Stakeholders Notice:</a:t>
            </a:r>
            <a:br>
              <a:rPr lang="en-US" sz="4000" b="1" dirty="0"/>
            </a:br>
            <a:r>
              <a:rPr lang="en-US" sz="4000" b="1" dirty="0"/>
              <a:t>TREO Rule Review – Mortgage Regulation</a:t>
            </a:r>
          </a:p>
        </p:txBody>
      </p:sp>
      <p:pic>
        <p:nvPicPr>
          <p:cNvPr id="7" name="Picture 6" descr="Logo of the Department of Savings and Mortgage Lending">
            <a:extLst>
              <a:ext uri="{FF2B5EF4-FFF2-40B4-BE49-F238E27FC236}">
                <a16:creationId xmlns:a16="http://schemas.microsoft.com/office/drawing/2014/main" id="{06EB5880-8999-1E60-9EA8-9D5F72A6DD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070" y="508866"/>
            <a:ext cx="3944665" cy="1042843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E707FCF-1BED-D846-E01B-21FF78F54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52D9D0-DCCC-DD44-AC1E-2957B9944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ACF3C1A-40B3-F6A8-597B-45B95E28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654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63506-B8D3-84BD-0D88-8D741EB81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8F736EC-F828-2684-4685-2924117EC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Changes in Chapter 58</a:t>
            </a:r>
            <a:br>
              <a:rPr lang="en-US" sz="4000" dirty="0"/>
            </a:br>
            <a:r>
              <a:rPr lang="en-US" sz="4000" dirty="0"/>
              <a:t>Residential Mortgage Loan Servicers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D673E05-B4CB-18CA-7721-5767C8898B25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§58.107, Surety Bond Requirement, in (b), eliminate the reference to the NMLS Resource Center concerning guidance on how to file the electronic surety bond</a:t>
            </a:r>
          </a:p>
          <a:p>
            <a:r>
              <a:rPr lang="en-US" sz="2000" dirty="0"/>
              <a:t>In §58.301, Investigations, eliminate (b) and (c), describing investigation methods, and cross-reference to 7 TAC §51.4(c)(4) instead</a:t>
            </a:r>
          </a:p>
          <a:p>
            <a:r>
              <a:rPr lang="en-US" sz="2000" dirty="0"/>
              <a:t>In §58.311, Hearings, repeal the rule, which is duplicative of 7 TAC §51.100(d</a:t>
            </a:r>
            <a:r>
              <a:rPr lang="en-US" sz="2250" dirty="0"/>
              <a:t>)</a:t>
            </a:r>
          </a:p>
          <a:p>
            <a:pPr marL="0" indent="0">
              <a:buNone/>
            </a:pPr>
            <a:endParaRPr lang="en-US" sz="2250" dirty="0"/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FFAD9CA-B0E6-BAAC-51BD-34A923B1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59B2642-4444-C160-23B1-7F88052B4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C7B06A4-AEBC-CF55-8381-FF5F1866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018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9DC40-CF85-76DF-296F-FCF8D721D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5A66CC8-9126-D4D8-066E-65A5AB870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Changes in Chapter 59</a:t>
            </a:r>
            <a:br>
              <a:rPr lang="en-US" sz="4000" dirty="0"/>
            </a:br>
            <a:r>
              <a:rPr lang="en-US" sz="4000" dirty="0"/>
              <a:t>Wrap Mortgage Loans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0F13452-AFD5-CA3F-18CF-2BD8AFFEA6AD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§59.403, Investigation of Wrap Lender Registrants, eliminate (b) and (c), describing investigation methods, and cross-reference to 7 TAC §51.4(c)(4) instead</a:t>
            </a:r>
          </a:p>
          <a:p>
            <a:pPr marL="0" indent="0">
              <a:buNone/>
            </a:pPr>
            <a:endParaRPr lang="en-US" sz="2250" dirty="0"/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383D71D-3E68-72B0-1364-9E122993F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F53A7DB-D39B-AA7E-DABE-46ACDEAA9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75260CF-CD87-15DD-765A-9B30DFFE8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235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A970C-ABAC-E057-AC7E-C9B71F580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B6467-1216-21CA-ADAE-31C6CF1A1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440" y="220078"/>
            <a:ext cx="11131120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Comments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4106E17-6584-4E39-FEDC-86ABEA15716E}"/>
              </a:ext>
            </a:extLst>
          </p:cNvPr>
          <p:cNvSpPr txBox="1">
            <a:spLocks/>
          </p:cNvSpPr>
          <p:nvPr/>
        </p:nvSpPr>
        <p:spPr>
          <a:xfrm>
            <a:off x="338953" y="2024132"/>
            <a:ext cx="11322607" cy="35846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SML is accepting comments until September 11, 2026</a:t>
            </a:r>
            <a:r>
              <a:rPr lang="en-US" sz="2400"/>
              <a:t>, at 5:00 </a:t>
            </a:r>
            <a:r>
              <a:rPr lang="en-US" sz="2400" dirty="0"/>
              <a:t>p.m. CT</a:t>
            </a:r>
          </a:p>
          <a:p>
            <a:endParaRPr lang="en-US" sz="2400" dirty="0"/>
          </a:p>
          <a:p>
            <a:r>
              <a:rPr lang="en-US" sz="2400" dirty="0"/>
              <a:t>Send comments by email to </a:t>
            </a:r>
            <a:r>
              <a:rPr lang="en-US" sz="2400" dirty="0">
                <a:hlinkClick r:id="rId2"/>
              </a:rPr>
              <a:t>rules.comments@sml.texas.gov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SML appreciates the input and participation of its stakeholders – </a:t>
            </a:r>
            <a:r>
              <a:rPr lang="en-US" sz="2400" u="sng" dirty="0"/>
              <a:t>Thank You</a:t>
            </a:r>
            <a:r>
              <a:rPr lang="en-US" sz="2400" dirty="0"/>
              <a:t>!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A9BF048-3FC6-64C5-8E82-A3B472189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9F44648-C38D-F03F-D743-4D76E78FBE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F9107FF-450E-EC9F-EBE7-727368A38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97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05AEF-C28E-2E35-E64E-725EB50B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A0F2C-AF33-BC37-9CA4-246D27F8D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011"/>
            <a:ext cx="10515600" cy="772397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Background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5A84D19-02D3-1D8F-8DD0-42E982CD5366}"/>
              </a:ext>
            </a:extLst>
          </p:cNvPr>
          <p:cNvSpPr txBox="1">
            <a:spLocks/>
          </p:cNvSpPr>
          <p:nvPr/>
        </p:nvSpPr>
        <p:spPr>
          <a:xfrm>
            <a:off x="264812" y="978409"/>
            <a:ext cx="11366356" cy="49743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The Texas Regulatory Efficiency Office (TREO) was created by the 89th Texas Legislature to assist state agencies in achieving regulatory efficiency, including the rulemaking process.</a:t>
            </a:r>
          </a:p>
          <a:p>
            <a:r>
              <a:rPr lang="en-US" sz="2000" dirty="0"/>
              <a:t>TREO is conducting a comprehensive review of all state agency rules and recommending changes to promote efficiency.</a:t>
            </a:r>
          </a:p>
          <a:p>
            <a:r>
              <a:rPr lang="en-US" sz="2000" dirty="0"/>
              <a:t>This presentation is summary of rule changes recommended by TREO as a result of the rule review.</a:t>
            </a:r>
          </a:p>
          <a:p>
            <a:r>
              <a:rPr lang="en-US" sz="2000" dirty="0"/>
              <a:t>The rule changes are discussed conceptually, and no text for the rule changes has been developed.</a:t>
            </a:r>
          </a:p>
          <a:p>
            <a:r>
              <a:rPr lang="en-US" sz="2000" dirty="0"/>
              <a:t>The purpose of this presentation is to solicit feedback from stakeholders on a </a:t>
            </a:r>
            <a:r>
              <a:rPr lang="en-US" sz="2000"/>
              <a:t>conceptual basis before </a:t>
            </a:r>
            <a:r>
              <a:rPr lang="en-US" sz="2000" dirty="0"/>
              <a:t>considering whether to proceed with the recommended rule changes.</a:t>
            </a:r>
          </a:p>
          <a:p>
            <a:r>
              <a:rPr lang="en-US" sz="2000" dirty="0"/>
              <a:t>These rule changes have </a:t>
            </a:r>
            <a:r>
              <a:rPr lang="en-US" sz="2000" b="1" dirty="0"/>
              <a:t>NOT</a:t>
            </a:r>
            <a:r>
              <a:rPr lang="en-US" sz="2000" dirty="0"/>
              <a:t> been considered by the Finance Commission. Any rule changes resulting from the rule review will be considered by the Finance Commission at a future date and will undergo the formal rulemaking process, including the opportunity for public comment.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2C6BDE1-4D5C-A099-0542-4BF708ADE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ECA21CF-6653-B93F-6C8D-AA6B89E79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4452129-5A92-FA80-AAF9-043C4CA12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11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33E1F-3B9F-E8F1-F749-0A9622F5F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F045E-C476-242E-F387-5055514BF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Changes in Chapter 51</a:t>
            </a:r>
            <a:br>
              <a:rPr lang="en-US" sz="4000" dirty="0"/>
            </a:br>
            <a:r>
              <a:rPr lang="en-US" sz="4000" dirty="0"/>
              <a:t>Department Administration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A6901EF-279D-27CF-D988-1722756EE29B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§51.4, Processing Inquiries and Complaints:</a:t>
            </a:r>
          </a:p>
          <a:p>
            <a:pPr lvl="1"/>
            <a:r>
              <a:rPr lang="en-US" sz="2000" dirty="0"/>
              <a:t>In (a) and (c)(1), consolidate language concerning reviews of inquiries and complaints to determine the proper authority having jurisdiction</a:t>
            </a:r>
          </a:p>
          <a:p>
            <a:pPr lvl="1"/>
            <a:r>
              <a:rPr lang="en-US" sz="2000" dirty="0"/>
              <a:t>In (b), replace the designated complaint submission methods with a reference to the methods described on SML’s website</a:t>
            </a:r>
          </a:p>
          <a:p>
            <a:pPr lvl="1"/>
            <a:r>
              <a:rPr lang="en-US" sz="2000" dirty="0"/>
              <a:t>In (f), eliminate language reasserting the public-information consequences for a complainant seeking to file a complaint anonymously</a:t>
            </a:r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43B44B6-87BF-D015-61FE-942C61BB6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DD47E58-59F2-6834-C831-977C25553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5CDB414-D68C-CAF4-ECD5-86810EB79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43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5631-2154-67BA-6FB7-CD1B7C35B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C3DD1-3B03-0407-E788-39FB26F26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/>
              </a:rPr>
              <a:t>Changes in Chapter 55</a:t>
            </a:r>
            <a:br>
              <a:rPr lang="en-US" sz="4000" dirty="0">
                <a:solidFill>
                  <a:schemeClr val="bg1"/>
                </a:solidFill>
                <a:effectLst/>
              </a:rPr>
            </a:br>
            <a:r>
              <a:rPr lang="en-US" sz="4000" dirty="0">
                <a:solidFill>
                  <a:schemeClr val="bg1"/>
                </a:solidFill>
                <a:effectLst/>
              </a:rPr>
              <a:t>Residential Mortgage Loan Originators, Part 1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863974E-BAF3-DD27-A645-B2FC4EF9BD70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§55.2, Definitions, eliminate definition for “trigger lead” (see changes in §55.202)</a:t>
            </a:r>
          </a:p>
          <a:p>
            <a:r>
              <a:rPr lang="en-US" sz="2000" dirty="0"/>
              <a:t>In §55.3, Formatting Requirements for Notices, eliminate language describing what a font point means for the purpose of notices and disclosures</a:t>
            </a:r>
          </a:p>
          <a:p>
            <a:r>
              <a:rPr lang="en-US" sz="2000" dirty="0"/>
              <a:t>In §55.101, Applications for Licensure, amend the 30-day cure period to allow SML to grant extensions of time for good cause</a:t>
            </a:r>
          </a:p>
          <a:p>
            <a:r>
              <a:rPr lang="en-US" sz="2000" dirty="0"/>
              <a:t>In §55.112, Procedures for Review of Background Checks:</a:t>
            </a:r>
          </a:p>
          <a:p>
            <a:pPr lvl="1"/>
            <a:r>
              <a:rPr lang="en-US" sz="2000" dirty="0"/>
              <a:t>In (b)(2)(A)-(F) and (c)(2)-(4), replace the enumerated list of documents with a general requirement to provide documentation requested by SML to establish the disposition and current status of each disclosed matter</a:t>
            </a:r>
          </a:p>
          <a:p>
            <a:pPr lvl="1"/>
            <a:r>
              <a:rPr lang="en-US" sz="2000" dirty="0"/>
              <a:t>Eliminate (d) concerning waiver of objections to evidence for documents provided by the applicant</a:t>
            </a:r>
          </a:p>
          <a:p>
            <a:pPr lvl="1"/>
            <a:endParaRPr lang="en-US" sz="1850" dirty="0"/>
          </a:p>
          <a:p>
            <a:pPr marL="0" indent="0">
              <a:buNone/>
            </a:pPr>
            <a:endParaRPr lang="en-US" sz="2250" dirty="0"/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E6D9BC2-3313-CF47-308A-9605187F3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DC796E9-0F4A-DAE1-EFCA-933A6073E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F246C2E-895F-4F3F-993E-9BC1A9D38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6C5D3C-8B38-28A2-0298-5FE6B211E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586" y="189481"/>
            <a:ext cx="10516511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2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1AA39-94D8-EFF9-56CA-565ED4AA1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08490-90DF-8D46-98A3-A7FEE5895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/>
              </a:rPr>
              <a:t>Changes in Chapter 55</a:t>
            </a:r>
            <a:br>
              <a:rPr lang="en-US" sz="4000" dirty="0">
                <a:solidFill>
                  <a:schemeClr val="bg1"/>
                </a:solidFill>
                <a:effectLst/>
              </a:rPr>
            </a:br>
            <a:r>
              <a:rPr lang="en-US" sz="4000" dirty="0">
                <a:solidFill>
                  <a:schemeClr val="bg1"/>
                </a:solidFill>
                <a:effectLst/>
              </a:rPr>
              <a:t>Residential Mortgage Loan Originators, Part 2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2F804C1-D4DB-6061-18A6-F80FC89763A8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§55.113, Criminal Conviction Guidelines:</a:t>
            </a:r>
          </a:p>
          <a:p>
            <a:pPr lvl="1"/>
            <a:r>
              <a:rPr lang="en-US" sz="2000" dirty="0"/>
              <a:t>Eliminate (c), describing the duties and responsibilities of an MLO</a:t>
            </a:r>
          </a:p>
          <a:p>
            <a:pPr lvl="1"/>
            <a:r>
              <a:rPr lang="en-US" sz="2000" dirty="0"/>
              <a:t>In (f), replace the enumerated list of factors considered with a reference to Occupations Code §53.022</a:t>
            </a:r>
          </a:p>
          <a:p>
            <a:pPr lvl="1"/>
            <a:r>
              <a:rPr lang="en-US" sz="2000" dirty="0"/>
              <a:t>Consolidate and simplify (</a:t>
            </a:r>
            <a:r>
              <a:rPr lang="en-US" sz="2000" dirty="0" err="1"/>
              <a:t>i</a:t>
            </a:r>
            <a:r>
              <a:rPr lang="en-US" sz="2000" dirty="0"/>
              <a:t>) and (j), concerning the applicant’s history of disciplinary actions and financial responsibility, character, and general fitness</a:t>
            </a:r>
          </a:p>
          <a:p>
            <a:r>
              <a:rPr lang="en-US" sz="2000" dirty="0"/>
              <a:t>In §55.202, Fraudulent, Misleading, or Deceptive Practices and Improper Dealings:</a:t>
            </a:r>
          </a:p>
          <a:p>
            <a:pPr lvl="1"/>
            <a:r>
              <a:rPr lang="en-US" sz="2000" dirty="0"/>
              <a:t>Eliminate (a)(9), describing a violation for the improper use of trigger leads (obsolete due to changes in federal law)</a:t>
            </a:r>
          </a:p>
          <a:p>
            <a:pPr lvl="1"/>
            <a:r>
              <a:rPr lang="en-US" sz="2000" dirty="0"/>
              <a:t>In (b)(2)(D), eliminate reference to the FTC Privacy Rule</a:t>
            </a:r>
          </a:p>
          <a:p>
            <a:r>
              <a:rPr lang="en-US" sz="2000" dirty="0"/>
              <a:t>In §55.301, Investigations, eliminate (b) and (c), describing investigation methods, and cross-reference to 7 TAC §51.4(c)(4) instead</a:t>
            </a:r>
          </a:p>
          <a:p>
            <a:pPr marL="0" indent="0">
              <a:buNone/>
            </a:pPr>
            <a:endParaRPr lang="en-US" sz="2250" dirty="0"/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8A3C21D-C612-BF6B-0EB7-98A95AB49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9301FC3-AB5A-71FD-D673-06B4F45AD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A69297A-01C5-E5CE-1E5B-6B2CA5014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7B4B8F-5EE7-E4E3-396F-636D3A639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586" y="189481"/>
            <a:ext cx="10516511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30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A3E27-306E-430A-79BD-5F45FAC18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D1BA2-D33A-02DB-75D6-BB267F886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/>
              </a:rPr>
              <a:t>Changes in Chapter 55</a:t>
            </a:r>
            <a:br>
              <a:rPr lang="en-US" sz="4000" dirty="0">
                <a:solidFill>
                  <a:schemeClr val="bg1"/>
                </a:solidFill>
                <a:effectLst/>
              </a:rPr>
            </a:br>
            <a:r>
              <a:rPr lang="en-US" sz="4000" dirty="0">
                <a:solidFill>
                  <a:schemeClr val="bg1"/>
                </a:solidFill>
                <a:effectLst/>
              </a:rPr>
              <a:t>Residential Mortgage Loan Originators, Part 3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4BCAB79-7339-57D7-C356-4C2D949AE7B7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§55.310, Appeals:</a:t>
            </a:r>
          </a:p>
          <a:p>
            <a:pPr lvl="1"/>
            <a:r>
              <a:rPr lang="en-US" sz="2000" dirty="0"/>
              <a:t>In (b), concerning appeal deadlines, amend (1) and (5) to refer to the statute, and eliminate the general deadline in (6)</a:t>
            </a:r>
          </a:p>
          <a:p>
            <a:pPr lvl="1"/>
            <a:r>
              <a:rPr lang="en-US" sz="2000" dirty="0"/>
              <a:t>In (c), replace the designated appeal submission methods with a reference to the methods described on SML’s website</a:t>
            </a:r>
          </a:p>
          <a:p>
            <a:pPr lvl="1"/>
            <a:r>
              <a:rPr lang="en-US" sz="2000" dirty="0"/>
              <a:t>In (d), simplify the language describing the consequences for failing to appeal</a:t>
            </a:r>
          </a:p>
          <a:p>
            <a:r>
              <a:rPr lang="en-US" sz="2000" dirty="0"/>
              <a:t>In §55.311, Hearings, eliminate (a), which is duplicative of 7 TAC §51.100(d)</a:t>
            </a:r>
          </a:p>
          <a:p>
            <a:pPr marL="0" indent="0">
              <a:buNone/>
            </a:pPr>
            <a:endParaRPr lang="en-US" sz="2250" dirty="0"/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02EED7E-25EF-1DEC-A383-F63744FA2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4F55DD7-6C60-0DE7-71B8-7AB571BD2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FF07BBD-80D8-46CA-A203-DBB6EC02E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D752B8-9FA7-300D-04FC-88E4E48ED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586" y="189481"/>
            <a:ext cx="10516511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52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D4E13-630A-513A-FCA2-6C721739A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0B007EE-C5B1-1B1B-CD48-EACDAE61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/>
              </a:rPr>
              <a:t>Changes in Chapter 56</a:t>
            </a:r>
            <a:br>
              <a:rPr lang="en-US" sz="4000" dirty="0">
                <a:solidFill>
                  <a:schemeClr val="bg1"/>
                </a:solidFill>
                <a:effectLst/>
              </a:rPr>
            </a:br>
            <a:r>
              <a:rPr lang="en-US" sz="4000" dirty="0">
                <a:solidFill>
                  <a:schemeClr val="bg1"/>
                </a:solidFill>
                <a:effectLst/>
              </a:rPr>
              <a:t>Residential Mortgage Loan Companies, Part 1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5C575C5-B2F7-04BB-861B-5CD50273F400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§56.1, Purpose and Applicability, eliminate language relating to registration of financial services companies (contingent upon statutory change in Finance Code §156.102 to eliminate the financial services company registration)</a:t>
            </a:r>
          </a:p>
          <a:p>
            <a:r>
              <a:rPr lang="en-US" sz="2000" dirty="0"/>
              <a:t>In §56.2, Definitions, eliminate definition for “trigger lead” (see changes in §56.202)</a:t>
            </a:r>
          </a:p>
          <a:p>
            <a:r>
              <a:rPr lang="en-US" sz="2000" dirty="0"/>
              <a:t>In §56.200, Required Disclosures, in (b), replace the form for the disclosure in rule with a reference to the form posted on SML’s website</a:t>
            </a:r>
          </a:p>
          <a:p>
            <a:r>
              <a:rPr lang="en-US" sz="2000" dirty="0"/>
              <a:t>In §56.202, Fraudulent, Misleading, or Deceptive Practices and Improper Dealings:</a:t>
            </a:r>
          </a:p>
          <a:p>
            <a:pPr lvl="1"/>
            <a:r>
              <a:rPr lang="en-US" sz="2000" dirty="0"/>
              <a:t>Eliminate (a)(9), describing a violation for the improper use of trigger leads (obsolete due to changes in federal law)</a:t>
            </a:r>
          </a:p>
          <a:p>
            <a:pPr lvl="1"/>
            <a:r>
              <a:rPr lang="en-US" sz="2000" dirty="0"/>
              <a:t>In (b)(2)(D), eliminate reference to the FTC Privacy Rule</a:t>
            </a:r>
          </a:p>
          <a:p>
            <a:r>
              <a:rPr lang="en-US" sz="2000" dirty="0"/>
              <a:t>In §56.204, Books and Records, in (e)(2), eliminate reference to the FTC Privacy Rule</a:t>
            </a:r>
          </a:p>
          <a:p>
            <a:pPr marL="0" indent="0">
              <a:buNone/>
            </a:pPr>
            <a:endParaRPr lang="en-US" sz="2250" dirty="0"/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3840A7-8CB4-201D-AB3A-85056758C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083476-6D8D-0B31-72DB-400B33D63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B04AF03-1F50-5E82-AE6B-E58A2FD1D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F6B2BB-698B-317D-975F-DDB637A86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74" y="164695"/>
            <a:ext cx="10516511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19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6E6C6-81C0-B1A8-A680-D33F14112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CA553F4-1903-F5BB-BD2B-E7F40EA23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/>
              </a:rPr>
              <a:t>Changes in Chapter 56</a:t>
            </a:r>
            <a:br>
              <a:rPr lang="en-US" sz="4000" dirty="0">
                <a:solidFill>
                  <a:schemeClr val="bg1"/>
                </a:solidFill>
                <a:effectLst/>
              </a:rPr>
            </a:br>
            <a:r>
              <a:rPr lang="en-US" sz="4000" dirty="0">
                <a:solidFill>
                  <a:schemeClr val="bg1"/>
                </a:solidFill>
                <a:effectLst/>
              </a:rPr>
              <a:t>Residential Mortgage Loan Companies, Part 2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97C6ECC-2B4C-5189-5709-4BA4BD58C022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§56.205, Mortgage Call Reports, in (f), eliminate language stating that an incomplete or inaccurate report is treated as a failure to file the report, and language requiring diligence in filing reports</a:t>
            </a:r>
          </a:p>
          <a:p>
            <a:r>
              <a:rPr lang="en-US" sz="2000" dirty="0"/>
              <a:t>In §56.301, Investigations, eliminate (b) and (c), describing investigation methods, and cross reference to 7 TAC §51.4(c)(4) instead</a:t>
            </a:r>
          </a:p>
          <a:p>
            <a:r>
              <a:rPr lang="en-US" sz="2000" dirty="0"/>
              <a:t>In §56.303, Corrective Action, consolidate language stating that reasonable diligence must be used to determine the consumer’s last known address</a:t>
            </a:r>
          </a:p>
          <a:p>
            <a:r>
              <a:rPr lang="en-US" sz="2000" dirty="0"/>
              <a:t>In §56.311, Hearings, eliminate (a), which is duplicative of 7 TAC §51.100(d)</a:t>
            </a:r>
          </a:p>
          <a:p>
            <a:pPr marL="0" indent="0">
              <a:buNone/>
            </a:pPr>
            <a:endParaRPr lang="en-US" sz="2250" dirty="0"/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88D2D9-AE40-EB41-9E6F-D33BA867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369DD-A2C6-61C7-0FD7-B4226E53B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54545-5C63-D6A8-977F-DA994F935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859DB1-2B67-8391-FC58-6EE12C6AF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75" y="174088"/>
            <a:ext cx="10516511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9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06B76-B0C3-8018-B5D0-A292960DB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850C-9EA5-BEA6-FF21-DC3C9C9AC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313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Changes in Chapter 57 </a:t>
            </a:r>
            <a:br>
              <a:rPr lang="en-US" dirty="0"/>
            </a:br>
            <a:r>
              <a:rPr lang="en-US" dirty="0"/>
              <a:t>Mortgage Bankers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0B935AA-2A6B-4B03-082C-263207AD2958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§57.2, Definitions, eliminate definition for “trigger lead” (see changes in §57.202)</a:t>
            </a:r>
          </a:p>
          <a:p>
            <a:r>
              <a:rPr lang="en-US" sz="2000" dirty="0"/>
              <a:t>In §57.202, Fraudulent, Misleading, or Deceptive Practices and Improper Dealings:</a:t>
            </a:r>
          </a:p>
          <a:p>
            <a:pPr lvl="1"/>
            <a:r>
              <a:rPr lang="en-US" sz="2000" dirty="0"/>
              <a:t>Eliminate (a)(9), describing a violation for the improper use of trigger leads (obsolete due to changes in federal law)</a:t>
            </a:r>
          </a:p>
          <a:p>
            <a:pPr lvl="1"/>
            <a:r>
              <a:rPr lang="en-US" sz="2000" dirty="0"/>
              <a:t>In (b)(2)(D), eliminate reference to the FTC Privacy Rule</a:t>
            </a:r>
          </a:p>
          <a:p>
            <a:r>
              <a:rPr lang="en-US" sz="2000" dirty="0"/>
              <a:t>In §57.204, Books and Records, in (e)(2), eliminate reference to the FTC Privacy Rule</a:t>
            </a:r>
          </a:p>
          <a:p>
            <a:r>
              <a:rPr lang="en-US" sz="2000" dirty="0"/>
              <a:t>In §57.301, Investigations, eliminate (b) and (c), describing investigation methods, and cross-reference to 7 TAC §51.4(c)(4) instead</a:t>
            </a:r>
          </a:p>
          <a:p>
            <a:r>
              <a:rPr lang="en-US" sz="2000" dirty="0"/>
              <a:t>In §57.311, Hearings, repeal the rule, which is duplicative of 7 TAC §51.100(d)</a:t>
            </a:r>
          </a:p>
          <a:p>
            <a:pPr marL="0" indent="0">
              <a:buNone/>
            </a:pPr>
            <a:endParaRPr lang="en-US" sz="2250" dirty="0"/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F86DB4D-50CA-C08E-85B9-FCE655247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27C3A44-3DFE-D032-66D4-1098057B4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Mortgage Regulation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DEA520E-F820-4402-ABE6-F695D27D6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85999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1">
      <a:dk1>
        <a:sysClr val="windowText" lastClr="000000"/>
      </a:dk1>
      <a:lt1>
        <a:sysClr val="window" lastClr="FFFFFF"/>
      </a:lt1>
      <a:dk2>
        <a:srgbClr val="FF0000"/>
      </a:dk2>
      <a:lt2>
        <a:srgbClr val="0070C0"/>
      </a:lt2>
      <a:accent1>
        <a:srgbClr val="000000"/>
      </a:accent1>
      <a:accent2>
        <a:srgbClr val="FFFFFF"/>
      </a:accent2>
      <a:accent3>
        <a:srgbClr val="A5A5A5"/>
      </a:accent3>
      <a:accent4>
        <a:srgbClr val="FF0000"/>
      </a:accent4>
      <a:accent5>
        <a:srgbClr val="0070C0"/>
      </a:accent5>
      <a:accent6>
        <a:srgbClr val="7570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E3090B6D-C043-44FF-A661-7AF7EA11469E}" vid="{A361ABFF-39F6-4B2D-89B1-D3304A7EE8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C0DBB69E58F542B2E4BF95EE3AA26F" ma:contentTypeVersion="4" ma:contentTypeDescription="Create a new document." ma:contentTypeScope="" ma:versionID="f186f4d2f846ac23618765781b173eb5">
  <xsd:schema xmlns:xsd="http://www.w3.org/2001/XMLSchema" xmlns:xs="http://www.w3.org/2001/XMLSchema" xmlns:p="http://schemas.microsoft.com/office/2006/metadata/properties" xmlns:ns2="157634af-7ed8-4931-8734-e347e73a30a1" targetNamespace="http://schemas.microsoft.com/office/2006/metadata/properties" ma:root="true" ma:fieldsID="b2e7c072f99177e14ba87a7222cb1b2b" ns2:_="">
    <xsd:import namespace="157634af-7ed8-4931-8734-e347e73a30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7634af-7ed8-4931-8734-e347e73a30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E47A41-639D-402D-8974-E9730A21EF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DDCA10-D3FD-4702-A081-A2D1AEC7AD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7634af-7ed8-4931-8734-e347e73a30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1A6E82-E612-4BC9-8124-94DA266A7959}">
  <ds:schemaRefs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terms/"/>
    <ds:schemaRef ds:uri="157634af-7ed8-4931-8734-e347e73a30a1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4d0ee3a3-7dfe-48f9-b412-c9ed0a3c64ab}" enabled="0" method="" siteId="{4d0ee3a3-7dfe-48f9-b412-c9ed0a3c64a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1715</TotalTime>
  <Words>1465</Words>
  <Application>Microsoft Office PowerPoint</Application>
  <PresentationFormat>Widescreen</PresentationFormat>
  <Paragraphs>131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Aptos</vt:lpstr>
      <vt:lpstr>Arial</vt:lpstr>
      <vt:lpstr>Theme1</vt:lpstr>
      <vt:lpstr>Stakeholders Notice: TREO Rule Review – Mortgage Regulation</vt:lpstr>
      <vt:lpstr>Background</vt:lpstr>
      <vt:lpstr>Changes in Chapter 51 Department Administration</vt:lpstr>
      <vt:lpstr>Changes in Chapter 55 Residential Mortgage Loan Originators, Part 1</vt:lpstr>
      <vt:lpstr>Changes in Chapter 55 Residential Mortgage Loan Originators, Part 2</vt:lpstr>
      <vt:lpstr>Changes in Chapter 55 Residential Mortgage Loan Originators, Part 3</vt:lpstr>
      <vt:lpstr>Changes in Chapter 56 Residential Mortgage Loan Companies, Part 1</vt:lpstr>
      <vt:lpstr>Changes in Chapter 56 Residential Mortgage Loan Companies, Part 2</vt:lpstr>
      <vt:lpstr>Changes in Chapter 57  Mortgage Bankers</vt:lpstr>
      <vt:lpstr>Changes in Chapter 58 Residential Mortgage Loan Servicers</vt:lpstr>
      <vt:lpstr>Changes in Chapter 59 Wrap Mortgage Loans</vt:lpstr>
      <vt:lpstr>Comments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Stakeholders Notice: Texas Regulatory Efficiency Office Rule Review</dc:title>
  <dc:creator>Department of Savings and Mortgage Lending</dc:creator>
  <cp:lastModifiedBy>Xerxes Pascua</cp:lastModifiedBy>
  <cp:revision>3</cp:revision>
  <dcterms:created xsi:type="dcterms:W3CDTF">2024-07-08T13:04:45Z</dcterms:created>
  <dcterms:modified xsi:type="dcterms:W3CDTF">2026-08-27T18:24:53Z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0x010100C3C0DBB69E58F542B2E4BF95EE3AA26F</vt:lpwstr>
  </property>
  <property fmtid="{D5CDD505-2E9C-101B-9397-08002B2CF9AE}" pid="3" name="Order">
    <vt:r8>143100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</Properties>
</file>